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6" r:id="rId5"/>
    <p:sldId id="289" r:id="rId6"/>
    <p:sldId id="288" r:id="rId7"/>
    <p:sldId id="292" r:id="rId8"/>
    <p:sldId id="293" r:id="rId9"/>
    <p:sldId id="294" r:id="rId10"/>
    <p:sldId id="295" r:id="rId11"/>
    <p:sldId id="284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036"/>
    <a:srgbClr val="030336"/>
    <a:srgbClr val="F7D9DE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77000" autoAdjust="0"/>
  </p:normalViewPr>
  <p:slideViewPr>
    <p:cSldViewPr>
      <p:cViewPr varScale="1">
        <p:scale>
          <a:sx n="84" d="100"/>
          <a:sy n="84" d="100"/>
        </p:scale>
        <p:origin x="1278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1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85247" y="2564904"/>
            <a:ext cx="5818330" cy="1284961"/>
          </a:xfrm>
        </p:spPr>
        <p:txBody>
          <a:bodyPr anchor="b">
            <a:noAutofit/>
          </a:bodyPr>
          <a:lstStyle>
            <a:lvl1pPr algn="ctr">
              <a:defRPr lang="en-US" sz="80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5247" y="3867875"/>
            <a:ext cx="581833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578D6DB-6798-42D2-B9AD-FC6F1C72FC30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D25A05F-4282-4043-B70C-ECCB128E881A}"/>
              </a:ext>
            </a:extLst>
          </p:cNvPr>
          <p:cNvSpPr/>
          <p:nvPr userDrawn="1"/>
        </p:nvSpPr>
        <p:spPr>
          <a:xfrm rot="4010158">
            <a:off x="1661157" y="484761"/>
            <a:ext cx="496711" cy="428199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13EDC0F-642B-4BA1-82FA-787CBF1DBA15}"/>
              </a:ext>
            </a:extLst>
          </p:cNvPr>
          <p:cNvSpPr/>
          <p:nvPr userDrawn="1"/>
        </p:nvSpPr>
        <p:spPr>
          <a:xfrm rot="314927">
            <a:off x="526253" y="2668396"/>
            <a:ext cx="788359" cy="679620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411F8A-0439-4F40-9B0D-15FE6E719204}"/>
              </a:ext>
            </a:extLst>
          </p:cNvPr>
          <p:cNvGrpSpPr/>
          <p:nvPr/>
        </p:nvGrpSpPr>
        <p:grpSpPr>
          <a:xfrm>
            <a:off x="11495940" y="2407920"/>
            <a:ext cx="290988" cy="2955830"/>
            <a:chOff x="477789" y="3480867"/>
            <a:chExt cx="290988" cy="295583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1BAB40-A1A0-4C31-8422-D0A5FF6E48FF}"/>
                </a:ext>
              </a:extLst>
            </p:cNvPr>
            <p:cNvSpPr/>
            <p:nvPr/>
          </p:nvSpPr>
          <p:spPr>
            <a:xfrm rot="10800000">
              <a:off x="723058" y="601844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F4B5C76-1026-4670-A79B-3890E0660A94}"/>
                </a:ext>
              </a:extLst>
            </p:cNvPr>
            <p:cNvSpPr/>
            <p:nvPr/>
          </p:nvSpPr>
          <p:spPr>
            <a:xfrm rot="10800000">
              <a:off x="723058" y="579393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D9656F-0577-48F4-8BBA-9212072162D2}"/>
                </a:ext>
              </a:extLst>
            </p:cNvPr>
            <p:cNvSpPr/>
            <p:nvPr/>
          </p:nvSpPr>
          <p:spPr>
            <a:xfrm rot="10800000">
              <a:off x="723058" y="556943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F950214-A15E-47F1-8C81-4A0CA320853E}"/>
                </a:ext>
              </a:extLst>
            </p:cNvPr>
            <p:cNvSpPr/>
            <p:nvPr/>
          </p:nvSpPr>
          <p:spPr>
            <a:xfrm rot="10800000">
              <a:off x="723058" y="53449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474F3D-A1FD-4F51-BB6F-E58BBCD141C3}"/>
                </a:ext>
              </a:extLst>
            </p:cNvPr>
            <p:cNvSpPr/>
            <p:nvPr/>
          </p:nvSpPr>
          <p:spPr>
            <a:xfrm rot="10800000">
              <a:off x="723058" y="51204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FFD1825-8028-4AB3-A093-25A4DDE7873F}"/>
                </a:ext>
              </a:extLst>
            </p:cNvPr>
            <p:cNvSpPr/>
            <p:nvPr/>
          </p:nvSpPr>
          <p:spPr>
            <a:xfrm rot="10800000">
              <a:off x="723058" y="48959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C8A6B5-F0A3-4CA4-8081-3D282D0D2FEA}"/>
                </a:ext>
              </a:extLst>
            </p:cNvPr>
            <p:cNvSpPr/>
            <p:nvPr/>
          </p:nvSpPr>
          <p:spPr>
            <a:xfrm rot="10800000">
              <a:off x="723058" y="46714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3B75172-1F44-426D-8B7E-4E910F2FB05D}"/>
                </a:ext>
              </a:extLst>
            </p:cNvPr>
            <p:cNvSpPr/>
            <p:nvPr/>
          </p:nvSpPr>
          <p:spPr>
            <a:xfrm rot="10800000">
              <a:off x="477789" y="63909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4624C0-F945-4B59-9604-B33708F99FC0}"/>
                </a:ext>
              </a:extLst>
            </p:cNvPr>
            <p:cNvSpPr/>
            <p:nvPr/>
          </p:nvSpPr>
          <p:spPr>
            <a:xfrm rot="10800000">
              <a:off x="477789" y="61671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B4C964D-5DB7-4E2F-AA1B-E8E56D29159D}"/>
                </a:ext>
              </a:extLst>
            </p:cNvPr>
            <p:cNvSpPr/>
            <p:nvPr/>
          </p:nvSpPr>
          <p:spPr>
            <a:xfrm rot="10800000">
              <a:off x="477789" y="594327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08D799-A6A9-4D84-B764-FBCE640F6AEF}"/>
                </a:ext>
              </a:extLst>
            </p:cNvPr>
            <p:cNvSpPr/>
            <p:nvPr/>
          </p:nvSpPr>
          <p:spPr>
            <a:xfrm rot="10800000">
              <a:off x="477789" y="57194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F4A7D6-7AF8-43FB-9623-2E273170B0C0}"/>
                </a:ext>
              </a:extLst>
            </p:cNvPr>
            <p:cNvSpPr/>
            <p:nvPr/>
          </p:nvSpPr>
          <p:spPr>
            <a:xfrm rot="10800000">
              <a:off x="477789" y="54955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62EE24A-3774-444B-B5F7-251ACF3F96EF}"/>
                </a:ext>
              </a:extLst>
            </p:cNvPr>
            <p:cNvSpPr/>
            <p:nvPr/>
          </p:nvSpPr>
          <p:spPr>
            <a:xfrm rot="10800000">
              <a:off x="477789" y="52717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15FF535-6B02-4755-BA88-63B66B97DCEB}"/>
                </a:ext>
              </a:extLst>
            </p:cNvPr>
            <p:cNvSpPr/>
            <p:nvPr/>
          </p:nvSpPr>
          <p:spPr>
            <a:xfrm rot="10800000">
              <a:off x="477789" y="50478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4F62F23-9FBD-4CEE-872C-3163C2576D73}"/>
                </a:ext>
              </a:extLst>
            </p:cNvPr>
            <p:cNvSpPr/>
            <p:nvPr/>
          </p:nvSpPr>
          <p:spPr>
            <a:xfrm rot="10800000">
              <a:off x="477789" y="48239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82BD11-90D3-4242-B72A-9A3BE657CB71}"/>
                </a:ext>
              </a:extLst>
            </p:cNvPr>
            <p:cNvSpPr/>
            <p:nvPr/>
          </p:nvSpPr>
          <p:spPr>
            <a:xfrm rot="10800000">
              <a:off x="477789" y="46001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D7F79E-09A7-4D29-8785-8F460BC108A9}"/>
                </a:ext>
              </a:extLst>
            </p:cNvPr>
            <p:cNvSpPr/>
            <p:nvPr/>
          </p:nvSpPr>
          <p:spPr>
            <a:xfrm rot="10800000">
              <a:off x="477789" y="43762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CBB732A-D86A-4B67-A17C-7393CDA9EC84}"/>
                </a:ext>
              </a:extLst>
            </p:cNvPr>
            <p:cNvSpPr/>
            <p:nvPr/>
          </p:nvSpPr>
          <p:spPr>
            <a:xfrm rot="10800000">
              <a:off x="477789" y="41524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5EC167F-3D0A-4344-9709-D51D02080A66}"/>
                </a:ext>
              </a:extLst>
            </p:cNvPr>
            <p:cNvSpPr/>
            <p:nvPr/>
          </p:nvSpPr>
          <p:spPr>
            <a:xfrm rot="10800000">
              <a:off x="477789" y="39285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D4448E-6827-4F45-B747-695DC8372943}"/>
                </a:ext>
              </a:extLst>
            </p:cNvPr>
            <p:cNvSpPr/>
            <p:nvPr/>
          </p:nvSpPr>
          <p:spPr>
            <a:xfrm rot="10800000">
              <a:off x="477789" y="37047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9447FD6-053F-406E-B8B8-F1F9A68BD782}"/>
                </a:ext>
              </a:extLst>
            </p:cNvPr>
            <p:cNvSpPr/>
            <p:nvPr/>
          </p:nvSpPr>
          <p:spPr>
            <a:xfrm rot="10800000">
              <a:off x="477789" y="34808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967F6F-D0D7-4AE0-A686-279005385B94}"/>
              </a:ext>
            </a:extLst>
          </p:cNvPr>
          <p:cNvGrpSpPr/>
          <p:nvPr userDrawn="1"/>
        </p:nvGrpSpPr>
        <p:grpSpPr>
          <a:xfrm>
            <a:off x="401896" y="1248873"/>
            <a:ext cx="290988" cy="1765286"/>
            <a:chOff x="7933384" y="3937386"/>
            <a:chExt cx="290988" cy="176528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087BDFC-10FB-4031-A624-2E5BDE25BB10}"/>
                </a:ext>
              </a:extLst>
            </p:cNvPr>
            <p:cNvSpPr/>
            <p:nvPr/>
          </p:nvSpPr>
          <p:spPr>
            <a:xfrm rot="10800000">
              <a:off x="8178653" y="5284420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8D9D4F7-496E-4C4C-BC59-E39080A4F4F6}"/>
                </a:ext>
              </a:extLst>
            </p:cNvPr>
            <p:cNvSpPr/>
            <p:nvPr/>
          </p:nvSpPr>
          <p:spPr>
            <a:xfrm rot="10800000">
              <a:off x="8178653" y="5059914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980216D-72CC-4FA4-B0FB-BC670D21D4A2}"/>
                </a:ext>
              </a:extLst>
            </p:cNvPr>
            <p:cNvSpPr/>
            <p:nvPr/>
          </p:nvSpPr>
          <p:spPr>
            <a:xfrm rot="10800000">
              <a:off x="8178653" y="4835409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F70619-9D16-4558-BD54-123C72CF4D70}"/>
                </a:ext>
              </a:extLst>
            </p:cNvPr>
            <p:cNvSpPr/>
            <p:nvPr/>
          </p:nvSpPr>
          <p:spPr>
            <a:xfrm rot="10800000">
              <a:off x="8178653" y="461090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6B1F89-22BE-482F-BF37-016C6FD43C61}"/>
                </a:ext>
              </a:extLst>
            </p:cNvPr>
            <p:cNvSpPr/>
            <p:nvPr/>
          </p:nvSpPr>
          <p:spPr>
            <a:xfrm rot="10800000">
              <a:off x="8178653" y="438639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360F77E-E453-44F3-924D-B004F4CB9D8B}"/>
                </a:ext>
              </a:extLst>
            </p:cNvPr>
            <p:cNvSpPr/>
            <p:nvPr/>
          </p:nvSpPr>
          <p:spPr>
            <a:xfrm rot="10800000">
              <a:off x="8178653" y="41618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188B50-208F-470B-81FF-E11AE510266F}"/>
                </a:ext>
              </a:extLst>
            </p:cNvPr>
            <p:cNvSpPr/>
            <p:nvPr/>
          </p:nvSpPr>
          <p:spPr>
            <a:xfrm rot="10800000">
              <a:off x="8178653" y="3937386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2716A77-E9C2-435C-B9CF-85A43022C3EA}"/>
                </a:ext>
              </a:extLst>
            </p:cNvPr>
            <p:cNvSpPr/>
            <p:nvPr/>
          </p:nvSpPr>
          <p:spPr>
            <a:xfrm rot="10800000">
              <a:off x="7933384" y="565695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8E1597A-B23A-406C-B50B-963CC9F72CA1}"/>
                </a:ext>
              </a:extLst>
            </p:cNvPr>
            <p:cNvSpPr/>
            <p:nvPr/>
          </p:nvSpPr>
          <p:spPr>
            <a:xfrm rot="10800000">
              <a:off x="7933384" y="543310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A00313A-44D2-4530-9C60-6111DF674F71}"/>
                </a:ext>
              </a:extLst>
            </p:cNvPr>
            <p:cNvSpPr/>
            <p:nvPr/>
          </p:nvSpPr>
          <p:spPr>
            <a:xfrm rot="10800000">
              <a:off x="7933384" y="520924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D329068-978F-42BF-AFCD-AB95CD4F79FC}"/>
                </a:ext>
              </a:extLst>
            </p:cNvPr>
            <p:cNvSpPr/>
            <p:nvPr/>
          </p:nvSpPr>
          <p:spPr>
            <a:xfrm rot="10800000">
              <a:off x="7933384" y="49853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86116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>
            <a:extLst>
              <a:ext uri="{FF2B5EF4-FFF2-40B4-BE49-F238E27FC236}">
                <a16:creationId xmlns:a16="http://schemas.microsoft.com/office/drawing/2014/main" id="{FD78E8EE-734D-4C42-A9EF-E432D33FE647}"/>
              </a:ext>
            </a:extLst>
          </p:cNvPr>
          <p:cNvSpPr/>
          <p:nvPr userDrawn="1"/>
        </p:nvSpPr>
        <p:spPr>
          <a:xfrm rot="13719909">
            <a:off x="400937" y="6091114"/>
            <a:ext cx="492454" cy="492454"/>
          </a:xfrm>
          <a:prstGeom prst="blockArc">
            <a:avLst>
              <a:gd name="adj1" fmla="val 4130711"/>
              <a:gd name="adj2" fmla="val 5"/>
              <a:gd name="adj3" fmla="val 1376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62632F-18D7-4CB9-895C-723987E12F18}"/>
              </a:ext>
            </a:extLst>
          </p:cNvPr>
          <p:cNvCxnSpPr>
            <a:cxnSpLocks/>
          </p:cNvCxnSpPr>
          <p:nvPr userDrawn="1"/>
        </p:nvCxnSpPr>
        <p:spPr>
          <a:xfrm>
            <a:off x="1071324" y="6332014"/>
            <a:ext cx="725533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D25A05F-4282-4043-B70C-ECCB128E881A}"/>
              </a:ext>
            </a:extLst>
          </p:cNvPr>
          <p:cNvSpPr/>
          <p:nvPr userDrawn="1"/>
        </p:nvSpPr>
        <p:spPr>
          <a:xfrm rot="4010158">
            <a:off x="1661157" y="484761"/>
            <a:ext cx="496711" cy="428199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13EDC0F-642B-4BA1-82FA-787CBF1DBA15}"/>
              </a:ext>
            </a:extLst>
          </p:cNvPr>
          <p:cNvSpPr/>
          <p:nvPr userDrawn="1"/>
        </p:nvSpPr>
        <p:spPr>
          <a:xfrm rot="314927">
            <a:off x="526253" y="2668396"/>
            <a:ext cx="788359" cy="679620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411F8A-0439-4F40-9B0D-15FE6E719204}"/>
              </a:ext>
            </a:extLst>
          </p:cNvPr>
          <p:cNvGrpSpPr/>
          <p:nvPr/>
        </p:nvGrpSpPr>
        <p:grpSpPr>
          <a:xfrm>
            <a:off x="11495940" y="2407920"/>
            <a:ext cx="290988" cy="2955830"/>
            <a:chOff x="477789" y="3480867"/>
            <a:chExt cx="290988" cy="295583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1BAB40-A1A0-4C31-8422-D0A5FF6E48FF}"/>
                </a:ext>
              </a:extLst>
            </p:cNvPr>
            <p:cNvSpPr/>
            <p:nvPr/>
          </p:nvSpPr>
          <p:spPr>
            <a:xfrm rot="10800000">
              <a:off x="723058" y="601844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F4B5C76-1026-4670-A79B-3890E0660A94}"/>
                </a:ext>
              </a:extLst>
            </p:cNvPr>
            <p:cNvSpPr/>
            <p:nvPr/>
          </p:nvSpPr>
          <p:spPr>
            <a:xfrm rot="10800000">
              <a:off x="723058" y="579393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D9656F-0577-48F4-8BBA-9212072162D2}"/>
                </a:ext>
              </a:extLst>
            </p:cNvPr>
            <p:cNvSpPr/>
            <p:nvPr/>
          </p:nvSpPr>
          <p:spPr>
            <a:xfrm rot="10800000">
              <a:off x="723058" y="556943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F950214-A15E-47F1-8C81-4A0CA320853E}"/>
                </a:ext>
              </a:extLst>
            </p:cNvPr>
            <p:cNvSpPr/>
            <p:nvPr/>
          </p:nvSpPr>
          <p:spPr>
            <a:xfrm rot="10800000">
              <a:off x="723058" y="53449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474F3D-A1FD-4F51-BB6F-E58BBCD141C3}"/>
                </a:ext>
              </a:extLst>
            </p:cNvPr>
            <p:cNvSpPr/>
            <p:nvPr/>
          </p:nvSpPr>
          <p:spPr>
            <a:xfrm rot="10800000">
              <a:off x="723058" y="51204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FFD1825-8028-4AB3-A093-25A4DDE7873F}"/>
                </a:ext>
              </a:extLst>
            </p:cNvPr>
            <p:cNvSpPr/>
            <p:nvPr/>
          </p:nvSpPr>
          <p:spPr>
            <a:xfrm rot="10800000">
              <a:off x="723058" y="48959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C8A6B5-F0A3-4CA4-8081-3D282D0D2FEA}"/>
                </a:ext>
              </a:extLst>
            </p:cNvPr>
            <p:cNvSpPr/>
            <p:nvPr/>
          </p:nvSpPr>
          <p:spPr>
            <a:xfrm rot="10800000">
              <a:off x="723058" y="46714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3B75172-1F44-426D-8B7E-4E910F2FB05D}"/>
                </a:ext>
              </a:extLst>
            </p:cNvPr>
            <p:cNvSpPr/>
            <p:nvPr/>
          </p:nvSpPr>
          <p:spPr>
            <a:xfrm rot="10800000">
              <a:off x="477789" y="63909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4624C0-F945-4B59-9604-B33708F99FC0}"/>
                </a:ext>
              </a:extLst>
            </p:cNvPr>
            <p:cNvSpPr/>
            <p:nvPr/>
          </p:nvSpPr>
          <p:spPr>
            <a:xfrm rot="10800000">
              <a:off x="477789" y="61671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B4C964D-5DB7-4E2F-AA1B-E8E56D29159D}"/>
                </a:ext>
              </a:extLst>
            </p:cNvPr>
            <p:cNvSpPr/>
            <p:nvPr/>
          </p:nvSpPr>
          <p:spPr>
            <a:xfrm rot="10800000">
              <a:off x="477789" y="594327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08D799-A6A9-4D84-B764-FBCE640F6AEF}"/>
                </a:ext>
              </a:extLst>
            </p:cNvPr>
            <p:cNvSpPr/>
            <p:nvPr/>
          </p:nvSpPr>
          <p:spPr>
            <a:xfrm rot="10800000">
              <a:off x="477789" y="57194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F4A7D6-7AF8-43FB-9623-2E273170B0C0}"/>
                </a:ext>
              </a:extLst>
            </p:cNvPr>
            <p:cNvSpPr/>
            <p:nvPr/>
          </p:nvSpPr>
          <p:spPr>
            <a:xfrm rot="10800000">
              <a:off x="477789" y="54955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62EE24A-3774-444B-B5F7-251ACF3F96EF}"/>
                </a:ext>
              </a:extLst>
            </p:cNvPr>
            <p:cNvSpPr/>
            <p:nvPr/>
          </p:nvSpPr>
          <p:spPr>
            <a:xfrm rot="10800000">
              <a:off x="477789" y="52717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15FF535-6B02-4755-BA88-63B66B97DCEB}"/>
                </a:ext>
              </a:extLst>
            </p:cNvPr>
            <p:cNvSpPr/>
            <p:nvPr/>
          </p:nvSpPr>
          <p:spPr>
            <a:xfrm rot="10800000">
              <a:off x="477789" y="50478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4F62F23-9FBD-4CEE-872C-3163C2576D73}"/>
                </a:ext>
              </a:extLst>
            </p:cNvPr>
            <p:cNvSpPr/>
            <p:nvPr/>
          </p:nvSpPr>
          <p:spPr>
            <a:xfrm rot="10800000">
              <a:off x="477789" y="48239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82BD11-90D3-4242-B72A-9A3BE657CB71}"/>
                </a:ext>
              </a:extLst>
            </p:cNvPr>
            <p:cNvSpPr/>
            <p:nvPr/>
          </p:nvSpPr>
          <p:spPr>
            <a:xfrm rot="10800000">
              <a:off x="477789" y="46001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D7F79E-09A7-4D29-8785-8F460BC108A9}"/>
                </a:ext>
              </a:extLst>
            </p:cNvPr>
            <p:cNvSpPr/>
            <p:nvPr/>
          </p:nvSpPr>
          <p:spPr>
            <a:xfrm rot="10800000">
              <a:off x="477789" y="43762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CBB732A-D86A-4B67-A17C-7393CDA9EC84}"/>
                </a:ext>
              </a:extLst>
            </p:cNvPr>
            <p:cNvSpPr/>
            <p:nvPr/>
          </p:nvSpPr>
          <p:spPr>
            <a:xfrm rot="10800000">
              <a:off x="477789" y="41524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5EC167F-3D0A-4344-9709-D51D02080A66}"/>
                </a:ext>
              </a:extLst>
            </p:cNvPr>
            <p:cNvSpPr/>
            <p:nvPr/>
          </p:nvSpPr>
          <p:spPr>
            <a:xfrm rot="10800000">
              <a:off x="477789" y="39285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D4448E-6827-4F45-B747-695DC8372943}"/>
                </a:ext>
              </a:extLst>
            </p:cNvPr>
            <p:cNvSpPr/>
            <p:nvPr/>
          </p:nvSpPr>
          <p:spPr>
            <a:xfrm rot="10800000">
              <a:off x="477789" y="37047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9447FD6-053F-406E-B8B8-F1F9A68BD782}"/>
                </a:ext>
              </a:extLst>
            </p:cNvPr>
            <p:cNvSpPr/>
            <p:nvPr/>
          </p:nvSpPr>
          <p:spPr>
            <a:xfrm rot="10800000">
              <a:off x="477789" y="34808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967F6F-D0D7-4AE0-A686-279005385B94}"/>
              </a:ext>
            </a:extLst>
          </p:cNvPr>
          <p:cNvGrpSpPr/>
          <p:nvPr userDrawn="1"/>
        </p:nvGrpSpPr>
        <p:grpSpPr>
          <a:xfrm>
            <a:off x="401896" y="1248873"/>
            <a:ext cx="290988" cy="1765286"/>
            <a:chOff x="7933384" y="3937386"/>
            <a:chExt cx="290988" cy="176528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087BDFC-10FB-4031-A624-2E5BDE25BB10}"/>
                </a:ext>
              </a:extLst>
            </p:cNvPr>
            <p:cNvSpPr/>
            <p:nvPr/>
          </p:nvSpPr>
          <p:spPr>
            <a:xfrm rot="10800000">
              <a:off x="8178653" y="5284420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8D9D4F7-496E-4C4C-BC59-E39080A4F4F6}"/>
                </a:ext>
              </a:extLst>
            </p:cNvPr>
            <p:cNvSpPr/>
            <p:nvPr/>
          </p:nvSpPr>
          <p:spPr>
            <a:xfrm rot="10800000">
              <a:off x="8178653" y="5059914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980216D-72CC-4FA4-B0FB-BC670D21D4A2}"/>
                </a:ext>
              </a:extLst>
            </p:cNvPr>
            <p:cNvSpPr/>
            <p:nvPr/>
          </p:nvSpPr>
          <p:spPr>
            <a:xfrm rot="10800000">
              <a:off x="8178653" y="4835409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F70619-9D16-4558-BD54-123C72CF4D70}"/>
                </a:ext>
              </a:extLst>
            </p:cNvPr>
            <p:cNvSpPr/>
            <p:nvPr/>
          </p:nvSpPr>
          <p:spPr>
            <a:xfrm rot="10800000">
              <a:off x="8178653" y="461090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6B1F89-22BE-482F-BF37-016C6FD43C61}"/>
                </a:ext>
              </a:extLst>
            </p:cNvPr>
            <p:cNvSpPr/>
            <p:nvPr/>
          </p:nvSpPr>
          <p:spPr>
            <a:xfrm rot="10800000">
              <a:off x="8178653" y="438639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360F77E-E453-44F3-924D-B004F4CB9D8B}"/>
                </a:ext>
              </a:extLst>
            </p:cNvPr>
            <p:cNvSpPr/>
            <p:nvPr/>
          </p:nvSpPr>
          <p:spPr>
            <a:xfrm rot="10800000">
              <a:off x="8178653" y="41618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188B50-208F-470B-81FF-E11AE510266F}"/>
                </a:ext>
              </a:extLst>
            </p:cNvPr>
            <p:cNvSpPr/>
            <p:nvPr/>
          </p:nvSpPr>
          <p:spPr>
            <a:xfrm rot="10800000">
              <a:off x="8178653" y="3937386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2716A77-E9C2-435C-B9CF-85A43022C3EA}"/>
                </a:ext>
              </a:extLst>
            </p:cNvPr>
            <p:cNvSpPr/>
            <p:nvPr/>
          </p:nvSpPr>
          <p:spPr>
            <a:xfrm rot="10800000">
              <a:off x="7933384" y="565695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8E1597A-B23A-406C-B50B-963CC9F72CA1}"/>
                </a:ext>
              </a:extLst>
            </p:cNvPr>
            <p:cNvSpPr/>
            <p:nvPr/>
          </p:nvSpPr>
          <p:spPr>
            <a:xfrm rot="10800000">
              <a:off x="7933384" y="543310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A00313A-44D2-4530-9C60-6111DF674F71}"/>
                </a:ext>
              </a:extLst>
            </p:cNvPr>
            <p:cNvSpPr/>
            <p:nvPr/>
          </p:nvSpPr>
          <p:spPr>
            <a:xfrm rot="10800000">
              <a:off x="7933384" y="520924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D329068-978F-42BF-AFCD-AB95CD4F79FC}"/>
                </a:ext>
              </a:extLst>
            </p:cNvPr>
            <p:cNvSpPr/>
            <p:nvPr/>
          </p:nvSpPr>
          <p:spPr>
            <a:xfrm rot="10800000">
              <a:off x="7933384" y="49853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74636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>
            <a:extLst>
              <a:ext uri="{FF2B5EF4-FFF2-40B4-BE49-F238E27FC236}">
                <a16:creationId xmlns:a16="http://schemas.microsoft.com/office/drawing/2014/main" id="{FD78E8EE-734D-4C42-A9EF-E432D33FE647}"/>
              </a:ext>
            </a:extLst>
          </p:cNvPr>
          <p:cNvSpPr/>
          <p:nvPr userDrawn="1"/>
        </p:nvSpPr>
        <p:spPr>
          <a:xfrm rot="13719909">
            <a:off x="400937" y="6091114"/>
            <a:ext cx="492454" cy="492454"/>
          </a:xfrm>
          <a:prstGeom prst="blockArc">
            <a:avLst>
              <a:gd name="adj1" fmla="val 4130711"/>
              <a:gd name="adj2" fmla="val 5"/>
              <a:gd name="adj3" fmla="val 1376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62632F-18D7-4CB9-895C-723987E12F18}"/>
              </a:ext>
            </a:extLst>
          </p:cNvPr>
          <p:cNvCxnSpPr>
            <a:cxnSpLocks/>
          </p:cNvCxnSpPr>
          <p:nvPr userDrawn="1"/>
        </p:nvCxnSpPr>
        <p:spPr>
          <a:xfrm>
            <a:off x="1071324" y="6332014"/>
            <a:ext cx="725533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D25A05F-4282-4043-B70C-ECCB128E881A}"/>
              </a:ext>
            </a:extLst>
          </p:cNvPr>
          <p:cNvSpPr/>
          <p:nvPr userDrawn="1"/>
        </p:nvSpPr>
        <p:spPr>
          <a:xfrm rot="4010158">
            <a:off x="1661157" y="484761"/>
            <a:ext cx="496711" cy="428199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13EDC0F-642B-4BA1-82FA-787CBF1DBA15}"/>
              </a:ext>
            </a:extLst>
          </p:cNvPr>
          <p:cNvSpPr/>
          <p:nvPr userDrawn="1"/>
        </p:nvSpPr>
        <p:spPr>
          <a:xfrm rot="314927">
            <a:off x="526253" y="2668396"/>
            <a:ext cx="788359" cy="679620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411F8A-0439-4F40-9B0D-15FE6E719204}"/>
              </a:ext>
            </a:extLst>
          </p:cNvPr>
          <p:cNvGrpSpPr/>
          <p:nvPr/>
        </p:nvGrpSpPr>
        <p:grpSpPr>
          <a:xfrm>
            <a:off x="11495940" y="2407920"/>
            <a:ext cx="290988" cy="2955830"/>
            <a:chOff x="477789" y="3480867"/>
            <a:chExt cx="290988" cy="295583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1BAB40-A1A0-4C31-8422-D0A5FF6E48FF}"/>
                </a:ext>
              </a:extLst>
            </p:cNvPr>
            <p:cNvSpPr/>
            <p:nvPr/>
          </p:nvSpPr>
          <p:spPr>
            <a:xfrm rot="10800000">
              <a:off x="723058" y="601844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F4B5C76-1026-4670-A79B-3890E0660A94}"/>
                </a:ext>
              </a:extLst>
            </p:cNvPr>
            <p:cNvSpPr/>
            <p:nvPr/>
          </p:nvSpPr>
          <p:spPr>
            <a:xfrm rot="10800000">
              <a:off x="723058" y="579393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D9656F-0577-48F4-8BBA-9212072162D2}"/>
                </a:ext>
              </a:extLst>
            </p:cNvPr>
            <p:cNvSpPr/>
            <p:nvPr/>
          </p:nvSpPr>
          <p:spPr>
            <a:xfrm rot="10800000">
              <a:off x="723058" y="556943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F950214-A15E-47F1-8C81-4A0CA320853E}"/>
                </a:ext>
              </a:extLst>
            </p:cNvPr>
            <p:cNvSpPr/>
            <p:nvPr/>
          </p:nvSpPr>
          <p:spPr>
            <a:xfrm rot="10800000">
              <a:off x="723058" y="53449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474F3D-A1FD-4F51-BB6F-E58BBCD141C3}"/>
                </a:ext>
              </a:extLst>
            </p:cNvPr>
            <p:cNvSpPr/>
            <p:nvPr/>
          </p:nvSpPr>
          <p:spPr>
            <a:xfrm rot="10800000">
              <a:off x="723058" y="51204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FFD1825-8028-4AB3-A093-25A4DDE7873F}"/>
                </a:ext>
              </a:extLst>
            </p:cNvPr>
            <p:cNvSpPr/>
            <p:nvPr/>
          </p:nvSpPr>
          <p:spPr>
            <a:xfrm rot="10800000">
              <a:off x="723058" y="48959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C8A6B5-F0A3-4CA4-8081-3D282D0D2FEA}"/>
                </a:ext>
              </a:extLst>
            </p:cNvPr>
            <p:cNvSpPr/>
            <p:nvPr/>
          </p:nvSpPr>
          <p:spPr>
            <a:xfrm rot="10800000">
              <a:off x="723058" y="46714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3B75172-1F44-426D-8B7E-4E910F2FB05D}"/>
                </a:ext>
              </a:extLst>
            </p:cNvPr>
            <p:cNvSpPr/>
            <p:nvPr/>
          </p:nvSpPr>
          <p:spPr>
            <a:xfrm rot="10800000">
              <a:off x="477789" y="63909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4624C0-F945-4B59-9604-B33708F99FC0}"/>
                </a:ext>
              </a:extLst>
            </p:cNvPr>
            <p:cNvSpPr/>
            <p:nvPr/>
          </p:nvSpPr>
          <p:spPr>
            <a:xfrm rot="10800000">
              <a:off x="477789" y="61671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B4C964D-5DB7-4E2F-AA1B-E8E56D29159D}"/>
                </a:ext>
              </a:extLst>
            </p:cNvPr>
            <p:cNvSpPr/>
            <p:nvPr/>
          </p:nvSpPr>
          <p:spPr>
            <a:xfrm rot="10800000">
              <a:off x="477789" y="594327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08D799-A6A9-4D84-B764-FBCE640F6AEF}"/>
                </a:ext>
              </a:extLst>
            </p:cNvPr>
            <p:cNvSpPr/>
            <p:nvPr/>
          </p:nvSpPr>
          <p:spPr>
            <a:xfrm rot="10800000">
              <a:off x="477789" y="57194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F4A7D6-7AF8-43FB-9623-2E273170B0C0}"/>
                </a:ext>
              </a:extLst>
            </p:cNvPr>
            <p:cNvSpPr/>
            <p:nvPr/>
          </p:nvSpPr>
          <p:spPr>
            <a:xfrm rot="10800000">
              <a:off x="477789" y="54955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62EE24A-3774-444B-B5F7-251ACF3F96EF}"/>
                </a:ext>
              </a:extLst>
            </p:cNvPr>
            <p:cNvSpPr/>
            <p:nvPr/>
          </p:nvSpPr>
          <p:spPr>
            <a:xfrm rot="10800000">
              <a:off x="477789" y="52717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15FF535-6B02-4755-BA88-63B66B97DCEB}"/>
                </a:ext>
              </a:extLst>
            </p:cNvPr>
            <p:cNvSpPr/>
            <p:nvPr/>
          </p:nvSpPr>
          <p:spPr>
            <a:xfrm rot="10800000">
              <a:off x="477789" y="50478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4F62F23-9FBD-4CEE-872C-3163C2576D73}"/>
                </a:ext>
              </a:extLst>
            </p:cNvPr>
            <p:cNvSpPr/>
            <p:nvPr/>
          </p:nvSpPr>
          <p:spPr>
            <a:xfrm rot="10800000">
              <a:off x="477789" y="48239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82BD11-90D3-4242-B72A-9A3BE657CB71}"/>
                </a:ext>
              </a:extLst>
            </p:cNvPr>
            <p:cNvSpPr/>
            <p:nvPr/>
          </p:nvSpPr>
          <p:spPr>
            <a:xfrm rot="10800000">
              <a:off x="477789" y="46001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D7F79E-09A7-4D29-8785-8F460BC108A9}"/>
                </a:ext>
              </a:extLst>
            </p:cNvPr>
            <p:cNvSpPr/>
            <p:nvPr/>
          </p:nvSpPr>
          <p:spPr>
            <a:xfrm rot="10800000">
              <a:off x="477789" y="43762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CBB732A-D86A-4B67-A17C-7393CDA9EC84}"/>
                </a:ext>
              </a:extLst>
            </p:cNvPr>
            <p:cNvSpPr/>
            <p:nvPr/>
          </p:nvSpPr>
          <p:spPr>
            <a:xfrm rot="10800000">
              <a:off x="477789" y="41524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5EC167F-3D0A-4344-9709-D51D02080A66}"/>
                </a:ext>
              </a:extLst>
            </p:cNvPr>
            <p:cNvSpPr/>
            <p:nvPr/>
          </p:nvSpPr>
          <p:spPr>
            <a:xfrm rot="10800000">
              <a:off x="477789" y="39285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D4448E-6827-4F45-B747-695DC8372943}"/>
                </a:ext>
              </a:extLst>
            </p:cNvPr>
            <p:cNvSpPr/>
            <p:nvPr/>
          </p:nvSpPr>
          <p:spPr>
            <a:xfrm rot="10800000">
              <a:off x="477789" y="37047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9447FD6-053F-406E-B8B8-F1F9A68BD782}"/>
                </a:ext>
              </a:extLst>
            </p:cNvPr>
            <p:cNvSpPr/>
            <p:nvPr/>
          </p:nvSpPr>
          <p:spPr>
            <a:xfrm rot="10800000">
              <a:off x="477789" y="34808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967F6F-D0D7-4AE0-A686-279005385B94}"/>
              </a:ext>
            </a:extLst>
          </p:cNvPr>
          <p:cNvGrpSpPr/>
          <p:nvPr userDrawn="1"/>
        </p:nvGrpSpPr>
        <p:grpSpPr>
          <a:xfrm>
            <a:off x="401896" y="1248873"/>
            <a:ext cx="290988" cy="1765286"/>
            <a:chOff x="7933384" y="3937386"/>
            <a:chExt cx="290988" cy="176528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087BDFC-10FB-4031-A624-2E5BDE25BB10}"/>
                </a:ext>
              </a:extLst>
            </p:cNvPr>
            <p:cNvSpPr/>
            <p:nvPr/>
          </p:nvSpPr>
          <p:spPr>
            <a:xfrm rot="10800000">
              <a:off x="8178653" y="5284420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8D9D4F7-496E-4C4C-BC59-E39080A4F4F6}"/>
                </a:ext>
              </a:extLst>
            </p:cNvPr>
            <p:cNvSpPr/>
            <p:nvPr/>
          </p:nvSpPr>
          <p:spPr>
            <a:xfrm rot="10800000">
              <a:off x="8178653" y="5059914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980216D-72CC-4FA4-B0FB-BC670D21D4A2}"/>
                </a:ext>
              </a:extLst>
            </p:cNvPr>
            <p:cNvSpPr/>
            <p:nvPr/>
          </p:nvSpPr>
          <p:spPr>
            <a:xfrm rot="10800000">
              <a:off x="8178653" y="4835409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F70619-9D16-4558-BD54-123C72CF4D70}"/>
                </a:ext>
              </a:extLst>
            </p:cNvPr>
            <p:cNvSpPr/>
            <p:nvPr/>
          </p:nvSpPr>
          <p:spPr>
            <a:xfrm rot="10800000">
              <a:off x="8178653" y="461090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6B1F89-22BE-482F-BF37-016C6FD43C61}"/>
                </a:ext>
              </a:extLst>
            </p:cNvPr>
            <p:cNvSpPr/>
            <p:nvPr/>
          </p:nvSpPr>
          <p:spPr>
            <a:xfrm rot="10800000">
              <a:off x="8178653" y="438639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360F77E-E453-44F3-924D-B004F4CB9D8B}"/>
                </a:ext>
              </a:extLst>
            </p:cNvPr>
            <p:cNvSpPr/>
            <p:nvPr/>
          </p:nvSpPr>
          <p:spPr>
            <a:xfrm rot="10800000">
              <a:off x="8178653" y="41618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188B50-208F-470B-81FF-E11AE510266F}"/>
                </a:ext>
              </a:extLst>
            </p:cNvPr>
            <p:cNvSpPr/>
            <p:nvPr/>
          </p:nvSpPr>
          <p:spPr>
            <a:xfrm rot="10800000">
              <a:off x="8178653" y="3937386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2716A77-E9C2-435C-B9CF-85A43022C3EA}"/>
                </a:ext>
              </a:extLst>
            </p:cNvPr>
            <p:cNvSpPr/>
            <p:nvPr/>
          </p:nvSpPr>
          <p:spPr>
            <a:xfrm rot="10800000">
              <a:off x="7933384" y="565695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8E1597A-B23A-406C-B50B-963CC9F72CA1}"/>
                </a:ext>
              </a:extLst>
            </p:cNvPr>
            <p:cNvSpPr/>
            <p:nvPr/>
          </p:nvSpPr>
          <p:spPr>
            <a:xfrm rot="10800000">
              <a:off x="7933384" y="543310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A00313A-44D2-4530-9C60-6111DF674F71}"/>
                </a:ext>
              </a:extLst>
            </p:cNvPr>
            <p:cNvSpPr/>
            <p:nvPr/>
          </p:nvSpPr>
          <p:spPr>
            <a:xfrm rot="10800000">
              <a:off x="7933384" y="520924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D329068-978F-42BF-AFCD-AB95CD4F79FC}"/>
                </a:ext>
              </a:extLst>
            </p:cNvPr>
            <p:cNvSpPr/>
            <p:nvPr/>
          </p:nvSpPr>
          <p:spPr>
            <a:xfrm rot="10800000">
              <a:off x="7933384" y="49853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C7E4EAA-E926-400B-A4D8-3AA2D50822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25970" y="1608449"/>
            <a:ext cx="1916007" cy="1916007"/>
          </a:xfrm>
          <a:custGeom>
            <a:avLst/>
            <a:gdLst>
              <a:gd name="connsiteX0" fmla="*/ 958004 w 1916007"/>
              <a:gd name="connsiteY0" fmla="*/ 0 h 1916007"/>
              <a:gd name="connsiteX1" fmla="*/ 1916007 w 1916007"/>
              <a:gd name="connsiteY1" fmla="*/ 958004 h 1916007"/>
              <a:gd name="connsiteX2" fmla="*/ 958004 w 1916007"/>
              <a:gd name="connsiteY2" fmla="*/ 1916007 h 1916007"/>
              <a:gd name="connsiteX3" fmla="*/ 0 w 1916007"/>
              <a:gd name="connsiteY3" fmla="*/ 958004 h 19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007" h="1916007">
                <a:moveTo>
                  <a:pt x="958004" y="0"/>
                </a:moveTo>
                <a:lnTo>
                  <a:pt x="1916007" y="958004"/>
                </a:lnTo>
                <a:lnTo>
                  <a:pt x="958004" y="1916007"/>
                </a:lnTo>
                <a:lnTo>
                  <a:pt x="0" y="958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IN"/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6BB1ED93-AB5C-44B6-8718-56C34D9C00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6408" y="1608449"/>
            <a:ext cx="1916007" cy="1916007"/>
          </a:xfrm>
          <a:custGeom>
            <a:avLst/>
            <a:gdLst>
              <a:gd name="connsiteX0" fmla="*/ 958004 w 1916007"/>
              <a:gd name="connsiteY0" fmla="*/ 0 h 1916007"/>
              <a:gd name="connsiteX1" fmla="*/ 1916007 w 1916007"/>
              <a:gd name="connsiteY1" fmla="*/ 958004 h 1916007"/>
              <a:gd name="connsiteX2" fmla="*/ 958004 w 1916007"/>
              <a:gd name="connsiteY2" fmla="*/ 1916007 h 1916007"/>
              <a:gd name="connsiteX3" fmla="*/ 0 w 1916007"/>
              <a:gd name="connsiteY3" fmla="*/ 958004 h 19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007" h="1916007">
                <a:moveTo>
                  <a:pt x="958004" y="0"/>
                </a:moveTo>
                <a:lnTo>
                  <a:pt x="1916007" y="958004"/>
                </a:lnTo>
                <a:lnTo>
                  <a:pt x="958004" y="1916007"/>
                </a:lnTo>
                <a:lnTo>
                  <a:pt x="0" y="958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IN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1D55EFD9-B405-4E07-86FC-C70B5577D8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81189" y="2665556"/>
            <a:ext cx="1916007" cy="1916007"/>
          </a:xfrm>
          <a:custGeom>
            <a:avLst/>
            <a:gdLst>
              <a:gd name="connsiteX0" fmla="*/ 958004 w 1916007"/>
              <a:gd name="connsiteY0" fmla="*/ 0 h 1916007"/>
              <a:gd name="connsiteX1" fmla="*/ 1916007 w 1916007"/>
              <a:gd name="connsiteY1" fmla="*/ 958004 h 1916007"/>
              <a:gd name="connsiteX2" fmla="*/ 958004 w 1916007"/>
              <a:gd name="connsiteY2" fmla="*/ 1916007 h 1916007"/>
              <a:gd name="connsiteX3" fmla="*/ 0 w 1916007"/>
              <a:gd name="connsiteY3" fmla="*/ 958004 h 19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007" h="1916007">
                <a:moveTo>
                  <a:pt x="958004" y="0"/>
                </a:moveTo>
                <a:lnTo>
                  <a:pt x="1916007" y="958004"/>
                </a:lnTo>
                <a:lnTo>
                  <a:pt x="958004" y="1916007"/>
                </a:lnTo>
                <a:lnTo>
                  <a:pt x="0" y="958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IN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F97EB209-4F03-4940-BA52-788DC92AB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91628" y="2665556"/>
            <a:ext cx="1916007" cy="1916007"/>
          </a:xfrm>
          <a:custGeom>
            <a:avLst/>
            <a:gdLst>
              <a:gd name="connsiteX0" fmla="*/ 958004 w 1916007"/>
              <a:gd name="connsiteY0" fmla="*/ 0 h 1916007"/>
              <a:gd name="connsiteX1" fmla="*/ 1916007 w 1916007"/>
              <a:gd name="connsiteY1" fmla="*/ 958004 h 1916007"/>
              <a:gd name="connsiteX2" fmla="*/ 958004 w 1916007"/>
              <a:gd name="connsiteY2" fmla="*/ 1916007 h 1916007"/>
              <a:gd name="connsiteX3" fmla="*/ 0 w 1916007"/>
              <a:gd name="connsiteY3" fmla="*/ 958004 h 19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007" h="1916007">
                <a:moveTo>
                  <a:pt x="958004" y="0"/>
                </a:moveTo>
                <a:lnTo>
                  <a:pt x="1916007" y="958004"/>
                </a:lnTo>
                <a:lnTo>
                  <a:pt x="958004" y="1916007"/>
                </a:lnTo>
                <a:lnTo>
                  <a:pt x="0" y="958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IN"/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8EADBD81-4051-43AD-AE87-21270DB0A6F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46847" y="1608449"/>
            <a:ext cx="1916007" cy="1916007"/>
          </a:xfrm>
          <a:custGeom>
            <a:avLst/>
            <a:gdLst>
              <a:gd name="connsiteX0" fmla="*/ 958004 w 1916007"/>
              <a:gd name="connsiteY0" fmla="*/ 0 h 1916007"/>
              <a:gd name="connsiteX1" fmla="*/ 1916007 w 1916007"/>
              <a:gd name="connsiteY1" fmla="*/ 958004 h 1916007"/>
              <a:gd name="connsiteX2" fmla="*/ 958004 w 1916007"/>
              <a:gd name="connsiteY2" fmla="*/ 1916007 h 1916007"/>
              <a:gd name="connsiteX3" fmla="*/ 0 w 1916007"/>
              <a:gd name="connsiteY3" fmla="*/ 958004 h 19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007" h="1916007">
                <a:moveTo>
                  <a:pt x="958004" y="0"/>
                </a:moveTo>
                <a:lnTo>
                  <a:pt x="1916007" y="958004"/>
                </a:lnTo>
                <a:lnTo>
                  <a:pt x="958004" y="1916007"/>
                </a:lnTo>
                <a:lnTo>
                  <a:pt x="0" y="958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19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D25A05F-4282-4043-B70C-ECCB128E881A}"/>
              </a:ext>
            </a:extLst>
          </p:cNvPr>
          <p:cNvSpPr/>
          <p:nvPr userDrawn="1"/>
        </p:nvSpPr>
        <p:spPr>
          <a:xfrm rot="4010158">
            <a:off x="1661157" y="484761"/>
            <a:ext cx="496711" cy="428199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13EDC0F-642B-4BA1-82FA-787CBF1DBA15}"/>
              </a:ext>
            </a:extLst>
          </p:cNvPr>
          <p:cNvSpPr/>
          <p:nvPr userDrawn="1"/>
        </p:nvSpPr>
        <p:spPr>
          <a:xfrm rot="314927">
            <a:off x="526253" y="2668396"/>
            <a:ext cx="788359" cy="679620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411F8A-0439-4F40-9B0D-15FE6E719204}"/>
              </a:ext>
            </a:extLst>
          </p:cNvPr>
          <p:cNvGrpSpPr/>
          <p:nvPr/>
        </p:nvGrpSpPr>
        <p:grpSpPr>
          <a:xfrm>
            <a:off x="11495940" y="2407920"/>
            <a:ext cx="290988" cy="2955830"/>
            <a:chOff x="477789" y="3480867"/>
            <a:chExt cx="290988" cy="295583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1BAB40-A1A0-4C31-8422-D0A5FF6E48FF}"/>
                </a:ext>
              </a:extLst>
            </p:cNvPr>
            <p:cNvSpPr/>
            <p:nvPr/>
          </p:nvSpPr>
          <p:spPr>
            <a:xfrm rot="10800000">
              <a:off x="723058" y="601844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F4B5C76-1026-4670-A79B-3890E0660A94}"/>
                </a:ext>
              </a:extLst>
            </p:cNvPr>
            <p:cNvSpPr/>
            <p:nvPr/>
          </p:nvSpPr>
          <p:spPr>
            <a:xfrm rot="10800000">
              <a:off x="723058" y="579393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D9656F-0577-48F4-8BBA-9212072162D2}"/>
                </a:ext>
              </a:extLst>
            </p:cNvPr>
            <p:cNvSpPr/>
            <p:nvPr/>
          </p:nvSpPr>
          <p:spPr>
            <a:xfrm rot="10800000">
              <a:off x="723058" y="556943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F950214-A15E-47F1-8C81-4A0CA320853E}"/>
                </a:ext>
              </a:extLst>
            </p:cNvPr>
            <p:cNvSpPr/>
            <p:nvPr/>
          </p:nvSpPr>
          <p:spPr>
            <a:xfrm rot="10800000">
              <a:off x="723058" y="53449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474F3D-A1FD-4F51-BB6F-E58BBCD141C3}"/>
                </a:ext>
              </a:extLst>
            </p:cNvPr>
            <p:cNvSpPr/>
            <p:nvPr/>
          </p:nvSpPr>
          <p:spPr>
            <a:xfrm rot="10800000">
              <a:off x="723058" y="51204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FFD1825-8028-4AB3-A093-25A4DDE7873F}"/>
                </a:ext>
              </a:extLst>
            </p:cNvPr>
            <p:cNvSpPr/>
            <p:nvPr/>
          </p:nvSpPr>
          <p:spPr>
            <a:xfrm rot="10800000">
              <a:off x="723058" y="48959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C8A6B5-F0A3-4CA4-8081-3D282D0D2FEA}"/>
                </a:ext>
              </a:extLst>
            </p:cNvPr>
            <p:cNvSpPr/>
            <p:nvPr/>
          </p:nvSpPr>
          <p:spPr>
            <a:xfrm rot="10800000">
              <a:off x="723058" y="46714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3B75172-1F44-426D-8B7E-4E910F2FB05D}"/>
                </a:ext>
              </a:extLst>
            </p:cNvPr>
            <p:cNvSpPr/>
            <p:nvPr/>
          </p:nvSpPr>
          <p:spPr>
            <a:xfrm rot="10800000">
              <a:off x="477789" y="63909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4624C0-F945-4B59-9604-B33708F99FC0}"/>
                </a:ext>
              </a:extLst>
            </p:cNvPr>
            <p:cNvSpPr/>
            <p:nvPr/>
          </p:nvSpPr>
          <p:spPr>
            <a:xfrm rot="10800000">
              <a:off x="477789" y="61671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B4C964D-5DB7-4E2F-AA1B-E8E56D29159D}"/>
                </a:ext>
              </a:extLst>
            </p:cNvPr>
            <p:cNvSpPr/>
            <p:nvPr/>
          </p:nvSpPr>
          <p:spPr>
            <a:xfrm rot="10800000">
              <a:off x="477789" y="594327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08D799-A6A9-4D84-B764-FBCE640F6AEF}"/>
                </a:ext>
              </a:extLst>
            </p:cNvPr>
            <p:cNvSpPr/>
            <p:nvPr/>
          </p:nvSpPr>
          <p:spPr>
            <a:xfrm rot="10800000">
              <a:off x="477789" y="57194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F4A7D6-7AF8-43FB-9623-2E273170B0C0}"/>
                </a:ext>
              </a:extLst>
            </p:cNvPr>
            <p:cNvSpPr/>
            <p:nvPr/>
          </p:nvSpPr>
          <p:spPr>
            <a:xfrm rot="10800000">
              <a:off x="477789" y="54955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62EE24A-3774-444B-B5F7-251ACF3F96EF}"/>
                </a:ext>
              </a:extLst>
            </p:cNvPr>
            <p:cNvSpPr/>
            <p:nvPr/>
          </p:nvSpPr>
          <p:spPr>
            <a:xfrm rot="10800000">
              <a:off x="477789" y="52717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15FF535-6B02-4755-BA88-63B66B97DCEB}"/>
                </a:ext>
              </a:extLst>
            </p:cNvPr>
            <p:cNvSpPr/>
            <p:nvPr/>
          </p:nvSpPr>
          <p:spPr>
            <a:xfrm rot="10800000">
              <a:off x="477789" y="50478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4F62F23-9FBD-4CEE-872C-3163C2576D73}"/>
                </a:ext>
              </a:extLst>
            </p:cNvPr>
            <p:cNvSpPr/>
            <p:nvPr/>
          </p:nvSpPr>
          <p:spPr>
            <a:xfrm rot="10800000">
              <a:off x="477789" y="48239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82BD11-90D3-4242-B72A-9A3BE657CB71}"/>
                </a:ext>
              </a:extLst>
            </p:cNvPr>
            <p:cNvSpPr/>
            <p:nvPr/>
          </p:nvSpPr>
          <p:spPr>
            <a:xfrm rot="10800000">
              <a:off x="477789" y="46001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D7F79E-09A7-4D29-8785-8F460BC108A9}"/>
                </a:ext>
              </a:extLst>
            </p:cNvPr>
            <p:cNvSpPr/>
            <p:nvPr/>
          </p:nvSpPr>
          <p:spPr>
            <a:xfrm rot="10800000">
              <a:off x="477789" y="43762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CBB732A-D86A-4B67-A17C-7393CDA9EC84}"/>
                </a:ext>
              </a:extLst>
            </p:cNvPr>
            <p:cNvSpPr/>
            <p:nvPr/>
          </p:nvSpPr>
          <p:spPr>
            <a:xfrm rot="10800000">
              <a:off x="477789" y="41524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5EC167F-3D0A-4344-9709-D51D02080A66}"/>
                </a:ext>
              </a:extLst>
            </p:cNvPr>
            <p:cNvSpPr/>
            <p:nvPr/>
          </p:nvSpPr>
          <p:spPr>
            <a:xfrm rot="10800000">
              <a:off x="477789" y="39285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D4448E-6827-4F45-B747-695DC8372943}"/>
                </a:ext>
              </a:extLst>
            </p:cNvPr>
            <p:cNvSpPr/>
            <p:nvPr/>
          </p:nvSpPr>
          <p:spPr>
            <a:xfrm rot="10800000">
              <a:off x="477789" y="37047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9447FD6-053F-406E-B8B8-F1F9A68BD782}"/>
                </a:ext>
              </a:extLst>
            </p:cNvPr>
            <p:cNvSpPr/>
            <p:nvPr/>
          </p:nvSpPr>
          <p:spPr>
            <a:xfrm rot="10800000">
              <a:off x="477789" y="34808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967F6F-D0D7-4AE0-A686-279005385B94}"/>
              </a:ext>
            </a:extLst>
          </p:cNvPr>
          <p:cNvGrpSpPr/>
          <p:nvPr userDrawn="1"/>
        </p:nvGrpSpPr>
        <p:grpSpPr>
          <a:xfrm>
            <a:off x="401896" y="3903447"/>
            <a:ext cx="290988" cy="1765286"/>
            <a:chOff x="7933384" y="3937386"/>
            <a:chExt cx="290988" cy="176528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087BDFC-10FB-4031-A624-2E5BDE25BB10}"/>
                </a:ext>
              </a:extLst>
            </p:cNvPr>
            <p:cNvSpPr/>
            <p:nvPr/>
          </p:nvSpPr>
          <p:spPr>
            <a:xfrm rot="10800000">
              <a:off x="8178653" y="5284420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8D9D4F7-496E-4C4C-BC59-E39080A4F4F6}"/>
                </a:ext>
              </a:extLst>
            </p:cNvPr>
            <p:cNvSpPr/>
            <p:nvPr/>
          </p:nvSpPr>
          <p:spPr>
            <a:xfrm rot="10800000">
              <a:off x="8178653" y="5059914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980216D-72CC-4FA4-B0FB-BC670D21D4A2}"/>
                </a:ext>
              </a:extLst>
            </p:cNvPr>
            <p:cNvSpPr/>
            <p:nvPr/>
          </p:nvSpPr>
          <p:spPr>
            <a:xfrm rot="10800000">
              <a:off x="8178653" y="4835409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F70619-9D16-4558-BD54-123C72CF4D70}"/>
                </a:ext>
              </a:extLst>
            </p:cNvPr>
            <p:cNvSpPr/>
            <p:nvPr/>
          </p:nvSpPr>
          <p:spPr>
            <a:xfrm rot="10800000">
              <a:off x="8178653" y="461090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6B1F89-22BE-482F-BF37-016C6FD43C61}"/>
                </a:ext>
              </a:extLst>
            </p:cNvPr>
            <p:cNvSpPr/>
            <p:nvPr/>
          </p:nvSpPr>
          <p:spPr>
            <a:xfrm rot="10800000">
              <a:off x="8178653" y="438639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360F77E-E453-44F3-924D-B004F4CB9D8B}"/>
                </a:ext>
              </a:extLst>
            </p:cNvPr>
            <p:cNvSpPr/>
            <p:nvPr/>
          </p:nvSpPr>
          <p:spPr>
            <a:xfrm rot="10800000">
              <a:off x="8178653" y="41618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188B50-208F-470B-81FF-E11AE510266F}"/>
                </a:ext>
              </a:extLst>
            </p:cNvPr>
            <p:cNvSpPr/>
            <p:nvPr/>
          </p:nvSpPr>
          <p:spPr>
            <a:xfrm rot="10800000">
              <a:off x="8178653" y="3937386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2716A77-E9C2-435C-B9CF-85A43022C3EA}"/>
                </a:ext>
              </a:extLst>
            </p:cNvPr>
            <p:cNvSpPr/>
            <p:nvPr/>
          </p:nvSpPr>
          <p:spPr>
            <a:xfrm rot="10800000">
              <a:off x="7933384" y="565695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8E1597A-B23A-406C-B50B-963CC9F72CA1}"/>
                </a:ext>
              </a:extLst>
            </p:cNvPr>
            <p:cNvSpPr/>
            <p:nvPr/>
          </p:nvSpPr>
          <p:spPr>
            <a:xfrm rot="10800000">
              <a:off x="7933384" y="543310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A00313A-44D2-4530-9C60-6111DF674F71}"/>
                </a:ext>
              </a:extLst>
            </p:cNvPr>
            <p:cNvSpPr/>
            <p:nvPr/>
          </p:nvSpPr>
          <p:spPr>
            <a:xfrm rot="10800000">
              <a:off x="7933384" y="520924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D329068-978F-42BF-AFCD-AB95CD4F79FC}"/>
                </a:ext>
              </a:extLst>
            </p:cNvPr>
            <p:cNvSpPr/>
            <p:nvPr/>
          </p:nvSpPr>
          <p:spPr>
            <a:xfrm rot="10800000">
              <a:off x="7933384" y="49853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801532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D00831D-A48B-4891-A7F2-BDCC9958793B}"/>
              </a:ext>
            </a:extLst>
          </p:cNvPr>
          <p:cNvSpPr/>
          <p:nvPr userDrawn="1"/>
        </p:nvSpPr>
        <p:spPr>
          <a:xfrm rot="4010158">
            <a:off x="1661157" y="484761"/>
            <a:ext cx="496711" cy="428199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32F8BBE-CF08-4070-AFDD-357DD707AAFF}"/>
              </a:ext>
            </a:extLst>
          </p:cNvPr>
          <p:cNvSpPr/>
          <p:nvPr userDrawn="1"/>
        </p:nvSpPr>
        <p:spPr>
          <a:xfrm rot="314927">
            <a:off x="526253" y="2668396"/>
            <a:ext cx="788359" cy="679620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98809B-F34C-4AD6-82C5-E4D8604E36CB}"/>
              </a:ext>
            </a:extLst>
          </p:cNvPr>
          <p:cNvGrpSpPr/>
          <p:nvPr userDrawn="1"/>
        </p:nvGrpSpPr>
        <p:grpSpPr>
          <a:xfrm>
            <a:off x="11495940" y="2407920"/>
            <a:ext cx="290988" cy="2955830"/>
            <a:chOff x="477789" y="3480867"/>
            <a:chExt cx="290988" cy="2955830"/>
          </a:xfrm>
          <a:solidFill>
            <a:schemeClr val="bg1">
              <a:lumMod val="85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2D38E3-2CD1-4B49-8859-A97560C72B7F}"/>
                </a:ext>
              </a:extLst>
            </p:cNvPr>
            <p:cNvSpPr/>
            <p:nvPr/>
          </p:nvSpPr>
          <p:spPr>
            <a:xfrm rot="10800000">
              <a:off x="723058" y="601844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D374DC-5929-4A2F-82C8-331509B843FC}"/>
                </a:ext>
              </a:extLst>
            </p:cNvPr>
            <p:cNvSpPr/>
            <p:nvPr/>
          </p:nvSpPr>
          <p:spPr>
            <a:xfrm rot="10800000">
              <a:off x="723058" y="579393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BCE1F9-07B5-4F4F-A8B9-F1AE15933716}"/>
                </a:ext>
              </a:extLst>
            </p:cNvPr>
            <p:cNvSpPr/>
            <p:nvPr/>
          </p:nvSpPr>
          <p:spPr>
            <a:xfrm rot="10800000">
              <a:off x="723058" y="556943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37F5BF-5C0E-493B-BB62-30A8AB6BB310}"/>
                </a:ext>
              </a:extLst>
            </p:cNvPr>
            <p:cNvSpPr/>
            <p:nvPr/>
          </p:nvSpPr>
          <p:spPr>
            <a:xfrm rot="10800000">
              <a:off x="723058" y="53449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8588AB-B41B-4912-8243-B27F2851EBF4}"/>
                </a:ext>
              </a:extLst>
            </p:cNvPr>
            <p:cNvSpPr/>
            <p:nvPr/>
          </p:nvSpPr>
          <p:spPr>
            <a:xfrm rot="10800000">
              <a:off x="723058" y="51204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80DCECC-2F20-4D7F-8B10-0CE80B9B9AEF}"/>
                </a:ext>
              </a:extLst>
            </p:cNvPr>
            <p:cNvSpPr/>
            <p:nvPr/>
          </p:nvSpPr>
          <p:spPr>
            <a:xfrm rot="10800000">
              <a:off x="723058" y="48959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69FFA71-D5D4-44A7-A4B5-C333D2705271}"/>
                </a:ext>
              </a:extLst>
            </p:cNvPr>
            <p:cNvSpPr/>
            <p:nvPr/>
          </p:nvSpPr>
          <p:spPr>
            <a:xfrm rot="10800000">
              <a:off x="723058" y="46714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149817-0F86-4857-BF79-4CED2F13A682}"/>
                </a:ext>
              </a:extLst>
            </p:cNvPr>
            <p:cNvSpPr/>
            <p:nvPr/>
          </p:nvSpPr>
          <p:spPr>
            <a:xfrm rot="10800000">
              <a:off x="477789" y="63909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686789-8F35-4DFD-8581-937BB4CF3187}"/>
                </a:ext>
              </a:extLst>
            </p:cNvPr>
            <p:cNvSpPr/>
            <p:nvPr/>
          </p:nvSpPr>
          <p:spPr>
            <a:xfrm rot="10800000">
              <a:off x="477789" y="61671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C4ADB7-3D5D-45F7-ACE9-89F03BA1B86E}"/>
                </a:ext>
              </a:extLst>
            </p:cNvPr>
            <p:cNvSpPr/>
            <p:nvPr/>
          </p:nvSpPr>
          <p:spPr>
            <a:xfrm rot="10800000">
              <a:off x="477789" y="594327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6C0ED6-E049-42F9-934F-7A0E6AD85183}"/>
                </a:ext>
              </a:extLst>
            </p:cNvPr>
            <p:cNvSpPr/>
            <p:nvPr/>
          </p:nvSpPr>
          <p:spPr>
            <a:xfrm rot="10800000">
              <a:off x="477789" y="57194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C13DAE-2909-4569-A6EC-6487F269B7AF}"/>
                </a:ext>
              </a:extLst>
            </p:cNvPr>
            <p:cNvSpPr/>
            <p:nvPr/>
          </p:nvSpPr>
          <p:spPr>
            <a:xfrm rot="10800000">
              <a:off x="477789" y="54955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4D8B4CE-42B3-45E5-A934-8EC06E6C56BC}"/>
                </a:ext>
              </a:extLst>
            </p:cNvPr>
            <p:cNvSpPr/>
            <p:nvPr/>
          </p:nvSpPr>
          <p:spPr>
            <a:xfrm rot="10800000">
              <a:off x="477789" y="52717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6310D5E-93C2-4F65-BD79-CA985003DE78}"/>
                </a:ext>
              </a:extLst>
            </p:cNvPr>
            <p:cNvSpPr/>
            <p:nvPr/>
          </p:nvSpPr>
          <p:spPr>
            <a:xfrm rot="10800000">
              <a:off x="477789" y="50478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EEF176-0801-4D0B-9C6A-0D1004EBFA47}"/>
                </a:ext>
              </a:extLst>
            </p:cNvPr>
            <p:cNvSpPr/>
            <p:nvPr/>
          </p:nvSpPr>
          <p:spPr>
            <a:xfrm rot="10800000">
              <a:off x="477789" y="48239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26DA76-A4E7-46AE-98AF-500F4BFC749B}"/>
                </a:ext>
              </a:extLst>
            </p:cNvPr>
            <p:cNvSpPr/>
            <p:nvPr/>
          </p:nvSpPr>
          <p:spPr>
            <a:xfrm rot="10800000">
              <a:off x="477789" y="46001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8E3A146-A923-4DC2-94E3-F1AA785F4FB7}"/>
                </a:ext>
              </a:extLst>
            </p:cNvPr>
            <p:cNvSpPr/>
            <p:nvPr/>
          </p:nvSpPr>
          <p:spPr>
            <a:xfrm rot="10800000">
              <a:off x="477789" y="43762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92184D-8054-43D4-A42A-FEA036113419}"/>
                </a:ext>
              </a:extLst>
            </p:cNvPr>
            <p:cNvSpPr/>
            <p:nvPr/>
          </p:nvSpPr>
          <p:spPr>
            <a:xfrm rot="10800000">
              <a:off x="477789" y="41524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77918F-DB24-4CA4-BB17-CAE75C36E42B}"/>
                </a:ext>
              </a:extLst>
            </p:cNvPr>
            <p:cNvSpPr/>
            <p:nvPr/>
          </p:nvSpPr>
          <p:spPr>
            <a:xfrm rot="10800000">
              <a:off x="477789" y="39285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4178F9-AFDD-4C0C-B796-23D22CEB6A70}"/>
                </a:ext>
              </a:extLst>
            </p:cNvPr>
            <p:cNvSpPr/>
            <p:nvPr/>
          </p:nvSpPr>
          <p:spPr>
            <a:xfrm rot="10800000">
              <a:off x="477789" y="37047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2EC194-980C-464C-9566-17DABDD91083}"/>
                </a:ext>
              </a:extLst>
            </p:cNvPr>
            <p:cNvSpPr/>
            <p:nvPr/>
          </p:nvSpPr>
          <p:spPr>
            <a:xfrm rot="10800000">
              <a:off x="477789" y="34808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51DA3E-F5AD-4B44-B3B5-98776D498229}"/>
              </a:ext>
            </a:extLst>
          </p:cNvPr>
          <p:cNvGrpSpPr/>
          <p:nvPr userDrawn="1"/>
        </p:nvGrpSpPr>
        <p:grpSpPr>
          <a:xfrm>
            <a:off x="401896" y="1248873"/>
            <a:ext cx="290988" cy="1765286"/>
            <a:chOff x="7933384" y="3937386"/>
            <a:chExt cx="290988" cy="176528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B63B3B9-0421-4723-9205-C000EB65AA24}"/>
                </a:ext>
              </a:extLst>
            </p:cNvPr>
            <p:cNvSpPr/>
            <p:nvPr/>
          </p:nvSpPr>
          <p:spPr>
            <a:xfrm rot="10800000">
              <a:off x="8178653" y="5284420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32A9ABC-378E-4C12-80B5-3B0A6FD9C87B}"/>
                </a:ext>
              </a:extLst>
            </p:cNvPr>
            <p:cNvSpPr/>
            <p:nvPr/>
          </p:nvSpPr>
          <p:spPr>
            <a:xfrm rot="10800000">
              <a:off x="8178653" y="5059914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367E3F5-7B00-46DB-A1A2-933B781E2727}"/>
                </a:ext>
              </a:extLst>
            </p:cNvPr>
            <p:cNvSpPr/>
            <p:nvPr/>
          </p:nvSpPr>
          <p:spPr>
            <a:xfrm rot="10800000">
              <a:off x="8178653" y="4835409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BA21809-87C1-4A2F-8CEB-44221B05369E}"/>
                </a:ext>
              </a:extLst>
            </p:cNvPr>
            <p:cNvSpPr/>
            <p:nvPr/>
          </p:nvSpPr>
          <p:spPr>
            <a:xfrm rot="10800000">
              <a:off x="8178653" y="461090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39CBDF6-1AFC-488F-AD6A-8B503B0D3196}"/>
                </a:ext>
              </a:extLst>
            </p:cNvPr>
            <p:cNvSpPr/>
            <p:nvPr/>
          </p:nvSpPr>
          <p:spPr>
            <a:xfrm rot="10800000">
              <a:off x="8178653" y="438639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7209E3-D2EF-4F73-AFBE-FA52399BDC97}"/>
                </a:ext>
              </a:extLst>
            </p:cNvPr>
            <p:cNvSpPr/>
            <p:nvPr/>
          </p:nvSpPr>
          <p:spPr>
            <a:xfrm rot="10800000">
              <a:off x="8178653" y="41618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0B13AA5-BF3A-4629-8279-38B9F56677F0}"/>
                </a:ext>
              </a:extLst>
            </p:cNvPr>
            <p:cNvSpPr/>
            <p:nvPr/>
          </p:nvSpPr>
          <p:spPr>
            <a:xfrm rot="10800000">
              <a:off x="8178653" y="3937386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C5761C3-2533-4ECF-8268-2CAD4B3FB314}"/>
                </a:ext>
              </a:extLst>
            </p:cNvPr>
            <p:cNvSpPr/>
            <p:nvPr/>
          </p:nvSpPr>
          <p:spPr>
            <a:xfrm rot="10800000">
              <a:off x="7933384" y="565695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FB1A6D2-0849-4AF6-926F-6EED1A2E7D46}"/>
                </a:ext>
              </a:extLst>
            </p:cNvPr>
            <p:cNvSpPr/>
            <p:nvPr/>
          </p:nvSpPr>
          <p:spPr>
            <a:xfrm rot="10800000">
              <a:off x="7933384" y="543310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BE956F8-A62C-4F03-9C78-AB0268F3E8CE}"/>
                </a:ext>
              </a:extLst>
            </p:cNvPr>
            <p:cNvSpPr/>
            <p:nvPr/>
          </p:nvSpPr>
          <p:spPr>
            <a:xfrm rot="10800000">
              <a:off x="7933384" y="520924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AA3B4E8-0D34-427A-AD67-92AF38F65D7F}"/>
                </a:ext>
              </a:extLst>
            </p:cNvPr>
            <p:cNvSpPr/>
            <p:nvPr/>
          </p:nvSpPr>
          <p:spPr>
            <a:xfrm rot="10800000">
              <a:off x="7933384" y="49853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15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148315"/>
            <a:ext cx="5383398" cy="481654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494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18986" indent="0">
              <a:lnSpc>
                <a:spcPct val="140000"/>
              </a:lnSpc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828480" indent="0">
              <a:lnSpc>
                <a:spcPct val="140000"/>
              </a:lnSpc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437973" indent="0">
              <a:lnSpc>
                <a:spcPct val="140000"/>
              </a:lnSpc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148315"/>
            <a:ext cx="5383398" cy="481654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494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18986" indent="0">
              <a:lnSpc>
                <a:spcPct val="140000"/>
              </a:lnSpc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828480" indent="0">
              <a:lnSpc>
                <a:spcPct val="140000"/>
              </a:lnSpc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437973" indent="0">
              <a:lnSpc>
                <a:spcPct val="140000"/>
              </a:lnSpc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9FFA30C-92E3-4A15-BEBC-D959FF1D59B4}"/>
              </a:ext>
            </a:extLst>
          </p:cNvPr>
          <p:cNvSpPr/>
          <p:nvPr userDrawn="1"/>
        </p:nvSpPr>
        <p:spPr>
          <a:xfrm rot="13719909">
            <a:off x="400937" y="6091114"/>
            <a:ext cx="492454" cy="492454"/>
          </a:xfrm>
          <a:prstGeom prst="blockArc">
            <a:avLst>
              <a:gd name="adj1" fmla="val 4130711"/>
              <a:gd name="adj2" fmla="val 5"/>
              <a:gd name="adj3" fmla="val 1376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E897E8-B07A-4EAD-8731-5C6D0D6CAD9F}"/>
              </a:ext>
            </a:extLst>
          </p:cNvPr>
          <p:cNvCxnSpPr/>
          <p:nvPr userDrawn="1"/>
        </p:nvCxnSpPr>
        <p:spPr>
          <a:xfrm>
            <a:off x="1071324" y="6332014"/>
            <a:ext cx="65352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9874868-01C8-4C33-906A-DDFB86DE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0676" y="6149452"/>
            <a:ext cx="310870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E5338C8-2556-4FCD-AE21-381AF34F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962" y="6149452"/>
            <a:ext cx="372403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D00831D-A48B-4891-A7F2-BDCC9958793B}"/>
              </a:ext>
            </a:extLst>
          </p:cNvPr>
          <p:cNvSpPr/>
          <p:nvPr userDrawn="1"/>
        </p:nvSpPr>
        <p:spPr>
          <a:xfrm rot="4010158">
            <a:off x="1661157" y="484761"/>
            <a:ext cx="496711" cy="428199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32F8BBE-CF08-4070-AFDD-357DD707AAFF}"/>
              </a:ext>
            </a:extLst>
          </p:cNvPr>
          <p:cNvSpPr/>
          <p:nvPr userDrawn="1"/>
        </p:nvSpPr>
        <p:spPr>
          <a:xfrm rot="314927">
            <a:off x="526253" y="2668396"/>
            <a:ext cx="788359" cy="679620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98809B-F34C-4AD6-82C5-E4D8604E36CB}"/>
              </a:ext>
            </a:extLst>
          </p:cNvPr>
          <p:cNvGrpSpPr/>
          <p:nvPr userDrawn="1"/>
        </p:nvGrpSpPr>
        <p:grpSpPr>
          <a:xfrm>
            <a:off x="11495940" y="2407920"/>
            <a:ext cx="290988" cy="2955830"/>
            <a:chOff x="477789" y="3480867"/>
            <a:chExt cx="290988" cy="2955830"/>
          </a:xfrm>
          <a:solidFill>
            <a:schemeClr val="bg1">
              <a:lumMod val="85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2D38E3-2CD1-4B49-8859-A97560C72B7F}"/>
                </a:ext>
              </a:extLst>
            </p:cNvPr>
            <p:cNvSpPr/>
            <p:nvPr/>
          </p:nvSpPr>
          <p:spPr>
            <a:xfrm rot="10800000">
              <a:off x="723058" y="601844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D374DC-5929-4A2F-82C8-331509B843FC}"/>
                </a:ext>
              </a:extLst>
            </p:cNvPr>
            <p:cNvSpPr/>
            <p:nvPr/>
          </p:nvSpPr>
          <p:spPr>
            <a:xfrm rot="10800000">
              <a:off x="723058" y="579393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BCE1F9-07B5-4F4F-A8B9-F1AE15933716}"/>
                </a:ext>
              </a:extLst>
            </p:cNvPr>
            <p:cNvSpPr/>
            <p:nvPr/>
          </p:nvSpPr>
          <p:spPr>
            <a:xfrm rot="10800000">
              <a:off x="723058" y="556943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37F5BF-5C0E-493B-BB62-30A8AB6BB310}"/>
                </a:ext>
              </a:extLst>
            </p:cNvPr>
            <p:cNvSpPr/>
            <p:nvPr/>
          </p:nvSpPr>
          <p:spPr>
            <a:xfrm rot="10800000">
              <a:off x="723058" y="53449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8588AB-B41B-4912-8243-B27F2851EBF4}"/>
                </a:ext>
              </a:extLst>
            </p:cNvPr>
            <p:cNvSpPr/>
            <p:nvPr/>
          </p:nvSpPr>
          <p:spPr>
            <a:xfrm rot="10800000">
              <a:off x="723058" y="51204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80DCECC-2F20-4D7F-8B10-0CE80B9B9AEF}"/>
                </a:ext>
              </a:extLst>
            </p:cNvPr>
            <p:cNvSpPr/>
            <p:nvPr/>
          </p:nvSpPr>
          <p:spPr>
            <a:xfrm rot="10800000">
              <a:off x="723058" y="48959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69FFA71-D5D4-44A7-A4B5-C333D2705271}"/>
                </a:ext>
              </a:extLst>
            </p:cNvPr>
            <p:cNvSpPr/>
            <p:nvPr/>
          </p:nvSpPr>
          <p:spPr>
            <a:xfrm rot="10800000">
              <a:off x="723058" y="46714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149817-0F86-4857-BF79-4CED2F13A682}"/>
                </a:ext>
              </a:extLst>
            </p:cNvPr>
            <p:cNvSpPr/>
            <p:nvPr/>
          </p:nvSpPr>
          <p:spPr>
            <a:xfrm rot="10800000">
              <a:off x="477789" y="63909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686789-8F35-4DFD-8581-937BB4CF3187}"/>
                </a:ext>
              </a:extLst>
            </p:cNvPr>
            <p:cNvSpPr/>
            <p:nvPr/>
          </p:nvSpPr>
          <p:spPr>
            <a:xfrm rot="10800000">
              <a:off x="477789" y="61671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C4ADB7-3D5D-45F7-ACE9-89F03BA1B86E}"/>
                </a:ext>
              </a:extLst>
            </p:cNvPr>
            <p:cNvSpPr/>
            <p:nvPr/>
          </p:nvSpPr>
          <p:spPr>
            <a:xfrm rot="10800000">
              <a:off x="477789" y="594327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6C0ED6-E049-42F9-934F-7A0E6AD85183}"/>
                </a:ext>
              </a:extLst>
            </p:cNvPr>
            <p:cNvSpPr/>
            <p:nvPr/>
          </p:nvSpPr>
          <p:spPr>
            <a:xfrm rot="10800000">
              <a:off x="477789" y="57194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C13DAE-2909-4569-A6EC-6487F269B7AF}"/>
                </a:ext>
              </a:extLst>
            </p:cNvPr>
            <p:cNvSpPr/>
            <p:nvPr/>
          </p:nvSpPr>
          <p:spPr>
            <a:xfrm rot="10800000">
              <a:off x="477789" y="54955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4D8B4CE-42B3-45E5-A934-8EC06E6C56BC}"/>
                </a:ext>
              </a:extLst>
            </p:cNvPr>
            <p:cNvSpPr/>
            <p:nvPr/>
          </p:nvSpPr>
          <p:spPr>
            <a:xfrm rot="10800000">
              <a:off x="477789" y="52717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6310D5E-93C2-4F65-BD79-CA985003DE78}"/>
                </a:ext>
              </a:extLst>
            </p:cNvPr>
            <p:cNvSpPr/>
            <p:nvPr/>
          </p:nvSpPr>
          <p:spPr>
            <a:xfrm rot="10800000">
              <a:off x="477789" y="50478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EEF176-0801-4D0B-9C6A-0D1004EBFA47}"/>
                </a:ext>
              </a:extLst>
            </p:cNvPr>
            <p:cNvSpPr/>
            <p:nvPr/>
          </p:nvSpPr>
          <p:spPr>
            <a:xfrm rot="10800000">
              <a:off x="477789" y="48239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26DA76-A4E7-46AE-98AF-500F4BFC749B}"/>
                </a:ext>
              </a:extLst>
            </p:cNvPr>
            <p:cNvSpPr/>
            <p:nvPr/>
          </p:nvSpPr>
          <p:spPr>
            <a:xfrm rot="10800000">
              <a:off x="477789" y="46001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8E3A146-A923-4DC2-94E3-F1AA785F4FB7}"/>
                </a:ext>
              </a:extLst>
            </p:cNvPr>
            <p:cNvSpPr/>
            <p:nvPr/>
          </p:nvSpPr>
          <p:spPr>
            <a:xfrm rot="10800000">
              <a:off x="477789" y="43762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92184D-8054-43D4-A42A-FEA036113419}"/>
                </a:ext>
              </a:extLst>
            </p:cNvPr>
            <p:cNvSpPr/>
            <p:nvPr/>
          </p:nvSpPr>
          <p:spPr>
            <a:xfrm rot="10800000">
              <a:off x="477789" y="41524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77918F-DB24-4CA4-BB17-CAE75C36E42B}"/>
                </a:ext>
              </a:extLst>
            </p:cNvPr>
            <p:cNvSpPr/>
            <p:nvPr/>
          </p:nvSpPr>
          <p:spPr>
            <a:xfrm rot="10800000">
              <a:off x="477789" y="39285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4178F9-AFDD-4C0C-B796-23D22CEB6A70}"/>
                </a:ext>
              </a:extLst>
            </p:cNvPr>
            <p:cNvSpPr/>
            <p:nvPr/>
          </p:nvSpPr>
          <p:spPr>
            <a:xfrm rot="10800000">
              <a:off x="477789" y="37047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2EC194-980C-464C-9566-17DABDD91083}"/>
                </a:ext>
              </a:extLst>
            </p:cNvPr>
            <p:cNvSpPr/>
            <p:nvPr/>
          </p:nvSpPr>
          <p:spPr>
            <a:xfrm rot="10800000">
              <a:off x="477789" y="34808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51DA3E-F5AD-4B44-B3B5-98776D498229}"/>
              </a:ext>
            </a:extLst>
          </p:cNvPr>
          <p:cNvGrpSpPr/>
          <p:nvPr userDrawn="1"/>
        </p:nvGrpSpPr>
        <p:grpSpPr>
          <a:xfrm>
            <a:off x="401896" y="1248873"/>
            <a:ext cx="290988" cy="1765286"/>
            <a:chOff x="7933384" y="3937386"/>
            <a:chExt cx="290988" cy="176528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B63B3B9-0421-4723-9205-C000EB65AA24}"/>
                </a:ext>
              </a:extLst>
            </p:cNvPr>
            <p:cNvSpPr/>
            <p:nvPr/>
          </p:nvSpPr>
          <p:spPr>
            <a:xfrm rot="10800000">
              <a:off x="8178653" y="5284420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32A9ABC-378E-4C12-80B5-3B0A6FD9C87B}"/>
                </a:ext>
              </a:extLst>
            </p:cNvPr>
            <p:cNvSpPr/>
            <p:nvPr/>
          </p:nvSpPr>
          <p:spPr>
            <a:xfrm rot="10800000">
              <a:off x="8178653" y="5059914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367E3F5-7B00-46DB-A1A2-933B781E2727}"/>
                </a:ext>
              </a:extLst>
            </p:cNvPr>
            <p:cNvSpPr/>
            <p:nvPr/>
          </p:nvSpPr>
          <p:spPr>
            <a:xfrm rot="10800000">
              <a:off x="8178653" y="4835409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BA21809-87C1-4A2F-8CEB-44221B05369E}"/>
                </a:ext>
              </a:extLst>
            </p:cNvPr>
            <p:cNvSpPr/>
            <p:nvPr/>
          </p:nvSpPr>
          <p:spPr>
            <a:xfrm rot="10800000">
              <a:off x="8178653" y="461090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39CBDF6-1AFC-488F-AD6A-8B503B0D3196}"/>
                </a:ext>
              </a:extLst>
            </p:cNvPr>
            <p:cNvSpPr/>
            <p:nvPr/>
          </p:nvSpPr>
          <p:spPr>
            <a:xfrm rot="10800000">
              <a:off x="8178653" y="438639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7209E3-D2EF-4F73-AFBE-FA52399BDC97}"/>
                </a:ext>
              </a:extLst>
            </p:cNvPr>
            <p:cNvSpPr/>
            <p:nvPr/>
          </p:nvSpPr>
          <p:spPr>
            <a:xfrm rot="10800000">
              <a:off x="8178653" y="41618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0B13AA5-BF3A-4629-8279-38B9F56677F0}"/>
                </a:ext>
              </a:extLst>
            </p:cNvPr>
            <p:cNvSpPr/>
            <p:nvPr/>
          </p:nvSpPr>
          <p:spPr>
            <a:xfrm rot="10800000">
              <a:off x="8178653" y="3937386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C5761C3-2533-4ECF-8268-2CAD4B3FB314}"/>
                </a:ext>
              </a:extLst>
            </p:cNvPr>
            <p:cNvSpPr/>
            <p:nvPr/>
          </p:nvSpPr>
          <p:spPr>
            <a:xfrm rot="10800000">
              <a:off x="7933384" y="565695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FB1A6D2-0849-4AF6-926F-6EED1A2E7D46}"/>
                </a:ext>
              </a:extLst>
            </p:cNvPr>
            <p:cNvSpPr/>
            <p:nvPr/>
          </p:nvSpPr>
          <p:spPr>
            <a:xfrm rot="10800000">
              <a:off x="7933384" y="543310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BE956F8-A62C-4F03-9C78-AB0268F3E8CE}"/>
                </a:ext>
              </a:extLst>
            </p:cNvPr>
            <p:cNvSpPr/>
            <p:nvPr/>
          </p:nvSpPr>
          <p:spPr>
            <a:xfrm rot="10800000">
              <a:off x="7933384" y="520924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AA3B4E8-0D34-427A-AD67-92AF38F65D7F}"/>
                </a:ext>
              </a:extLst>
            </p:cNvPr>
            <p:cNvSpPr/>
            <p:nvPr/>
          </p:nvSpPr>
          <p:spPr>
            <a:xfrm rot="10800000">
              <a:off x="7933384" y="49853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" name="Block Arc 5">
            <a:extLst>
              <a:ext uri="{FF2B5EF4-FFF2-40B4-BE49-F238E27FC236}">
                <a16:creationId xmlns:a16="http://schemas.microsoft.com/office/drawing/2014/main" id="{F41686D6-3559-4B96-B2A6-1DE90EF232F0}"/>
              </a:ext>
            </a:extLst>
          </p:cNvPr>
          <p:cNvSpPr/>
          <p:nvPr userDrawn="1"/>
        </p:nvSpPr>
        <p:spPr>
          <a:xfrm rot="13719909">
            <a:off x="400937" y="6091114"/>
            <a:ext cx="492454" cy="492454"/>
          </a:xfrm>
          <a:prstGeom prst="blockArc">
            <a:avLst>
              <a:gd name="adj1" fmla="val 4130711"/>
              <a:gd name="adj2" fmla="val 5"/>
              <a:gd name="adj3" fmla="val 1376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815276-CD07-49E4-8250-D26F13A41BA7}"/>
              </a:ext>
            </a:extLst>
          </p:cNvPr>
          <p:cNvCxnSpPr/>
          <p:nvPr userDrawn="1"/>
        </p:nvCxnSpPr>
        <p:spPr>
          <a:xfrm>
            <a:off x="1071324" y="6332014"/>
            <a:ext cx="65352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7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>
            <a:extLst>
              <a:ext uri="{FF2B5EF4-FFF2-40B4-BE49-F238E27FC236}">
                <a16:creationId xmlns:a16="http://schemas.microsoft.com/office/drawing/2014/main" id="{FD78E8EE-734D-4C42-A9EF-E432D33FE647}"/>
              </a:ext>
            </a:extLst>
          </p:cNvPr>
          <p:cNvSpPr/>
          <p:nvPr userDrawn="1"/>
        </p:nvSpPr>
        <p:spPr>
          <a:xfrm rot="13719909">
            <a:off x="400937" y="6091114"/>
            <a:ext cx="492454" cy="492454"/>
          </a:xfrm>
          <a:prstGeom prst="blockArc">
            <a:avLst>
              <a:gd name="adj1" fmla="val 4130711"/>
              <a:gd name="adj2" fmla="val 5"/>
              <a:gd name="adj3" fmla="val 1376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62632F-18D7-4CB9-895C-723987E12F18}"/>
              </a:ext>
            </a:extLst>
          </p:cNvPr>
          <p:cNvCxnSpPr>
            <a:cxnSpLocks/>
          </p:cNvCxnSpPr>
          <p:nvPr userDrawn="1"/>
        </p:nvCxnSpPr>
        <p:spPr>
          <a:xfrm>
            <a:off x="1071324" y="6332014"/>
            <a:ext cx="725533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D25A05F-4282-4043-B70C-ECCB128E881A}"/>
              </a:ext>
            </a:extLst>
          </p:cNvPr>
          <p:cNvSpPr/>
          <p:nvPr userDrawn="1"/>
        </p:nvSpPr>
        <p:spPr>
          <a:xfrm rot="4010158">
            <a:off x="1661157" y="484761"/>
            <a:ext cx="496711" cy="428199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13EDC0F-642B-4BA1-82FA-787CBF1DBA15}"/>
              </a:ext>
            </a:extLst>
          </p:cNvPr>
          <p:cNvSpPr/>
          <p:nvPr userDrawn="1"/>
        </p:nvSpPr>
        <p:spPr>
          <a:xfrm rot="314927">
            <a:off x="526253" y="2668396"/>
            <a:ext cx="788359" cy="679620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411F8A-0439-4F40-9B0D-15FE6E719204}"/>
              </a:ext>
            </a:extLst>
          </p:cNvPr>
          <p:cNvGrpSpPr/>
          <p:nvPr/>
        </p:nvGrpSpPr>
        <p:grpSpPr>
          <a:xfrm>
            <a:off x="11495940" y="2407920"/>
            <a:ext cx="290988" cy="2955830"/>
            <a:chOff x="477789" y="3480867"/>
            <a:chExt cx="290988" cy="295583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1BAB40-A1A0-4C31-8422-D0A5FF6E48FF}"/>
                </a:ext>
              </a:extLst>
            </p:cNvPr>
            <p:cNvSpPr/>
            <p:nvPr/>
          </p:nvSpPr>
          <p:spPr>
            <a:xfrm rot="10800000">
              <a:off x="723058" y="601844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F4B5C76-1026-4670-A79B-3890E0660A94}"/>
                </a:ext>
              </a:extLst>
            </p:cNvPr>
            <p:cNvSpPr/>
            <p:nvPr/>
          </p:nvSpPr>
          <p:spPr>
            <a:xfrm rot="10800000">
              <a:off x="723058" y="579393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D9656F-0577-48F4-8BBA-9212072162D2}"/>
                </a:ext>
              </a:extLst>
            </p:cNvPr>
            <p:cNvSpPr/>
            <p:nvPr/>
          </p:nvSpPr>
          <p:spPr>
            <a:xfrm rot="10800000">
              <a:off x="723058" y="556943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F950214-A15E-47F1-8C81-4A0CA320853E}"/>
                </a:ext>
              </a:extLst>
            </p:cNvPr>
            <p:cNvSpPr/>
            <p:nvPr/>
          </p:nvSpPr>
          <p:spPr>
            <a:xfrm rot="10800000">
              <a:off x="723058" y="53449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474F3D-A1FD-4F51-BB6F-E58BBCD141C3}"/>
                </a:ext>
              </a:extLst>
            </p:cNvPr>
            <p:cNvSpPr/>
            <p:nvPr/>
          </p:nvSpPr>
          <p:spPr>
            <a:xfrm rot="10800000">
              <a:off x="723058" y="51204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FFD1825-8028-4AB3-A093-25A4DDE7873F}"/>
                </a:ext>
              </a:extLst>
            </p:cNvPr>
            <p:cNvSpPr/>
            <p:nvPr/>
          </p:nvSpPr>
          <p:spPr>
            <a:xfrm rot="10800000">
              <a:off x="723058" y="48959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C8A6B5-F0A3-4CA4-8081-3D282D0D2FEA}"/>
                </a:ext>
              </a:extLst>
            </p:cNvPr>
            <p:cNvSpPr/>
            <p:nvPr/>
          </p:nvSpPr>
          <p:spPr>
            <a:xfrm rot="10800000">
              <a:off x="723058" y="46714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3B75172-1F44-426D-8B7E-4E910F2FB05D}"/>
                </a:ext>
              </a:extLst>
            </p:cNvPr>
            <p:cNvSpPr/>
            <p:nvPr/>
          </p:nvSpPr>
          <p:spPr>
            <a:xfrm rot="10800000">
              <a:off x="477789" y="63909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4624C0-F945-4B59-9604-B33708F99FC0}"/>
                </a:ext>
              </a:extLst>
            </p:cNvPr>
            <p:cNvSpPr/>
            <p:nvPr/>
          </p:nvSpPr>
          <p:spPr>
            <a:xfrm rot="10800000">
              <a:off x="477789" y="61671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B4C964D-5DB7-4E2F-AA1B-E8E56D29159D}"/>
                </a:ext>
              </a:extLst>
            </p:cNvPr>
            <p:cNvSpPr/>
            <p:nvPr/>
          </p:nvSpPr>
          <p:spPr>
            <a:xfrm rot="10800000">
              <a:off x="477789" y="594327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08D799-A6A9-4D84-B764-FBCE640F6AEF}"/>
                </a:ext>
              </a:extLst>
            </p:cNvPr>
            <p:cNvSpPr/>
            <p:nvPr/>
          </p:nvSpPr>
          <p:spPr>
            <a:xfrm rot="10800000">
              <a:off x="477789" y="57194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F4A7D6-7AF8-43FB-9623-2E273170B0C0}"/>
                </a:ext>
              </a:extLst>
            </p:cNvPr>
            <p:cNvSpPr/>
            <p:nvPr/>
          </p:nvSpPr>
          <p:spPr>
            <a:xfrm rot="10800000">
              <a:off x="477789" y="54955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62EE24A-3774-444B-B5F7-251ACF3F96EF}"/>
                </a:ext>
              </a:extLst>
            </p:cNvPr>
            <p:cNvSpPr/>
            <p:nvPr/>
          </p:nvSpPr>
          <p:spPr>
            <a:xfrm rot="10800000">
              <a:off x="477789" y="52717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15FF535-6B02-4755-BA88-63B66B97DCEB}"/>
                </a:ext>
              </a:extLst>
            </p:cNvPr>
            <p:cNvSpPr/>
            <p:nvPr/>
          </p:nvSpPr>
          <p:spPr>
            <a:xfrm rot="10800000">
              <a:off x="477789" y="50478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4F62F23-9FBD-4CEE-872C-3163C2576D73}"/>
                </a:ext>
              </a:extLst>
            </p:cNvPr>
            <p:cNvSpPr/>
            <p:nvPr/>
          </p:nvSpPr>
          <p:spPr>
            <a:xfrm rot="10800000">
              <a:off x="477789" y="48239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82BD11-90D3-4242-B72A-9A3BE657CB71}"/>
                </a:ext>
              </a:extLst>
            </p:cNvPr>
            <p:cNvSpPr/>
            <p:nvPr/>
          </p:nvSpPr>
          <p:spPr>
            <a:xfrm rot="10800000">
              <a:off x="477789" y="46001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D7F79E-09A7-4D29-8785-8F460BC108A9}"/>
                </a:ext>
              </a:extLst>
            </p:cNvPr>
            <p:cNvSpPr/>
            <p:nvPr/>
          </p:nvSpPr>
          <p:spPr>
            <a:xfrm rot="10800000">
              <a:off x="477789" y="43762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CBB732A-D86A-4B67-A17C-7393CDA9EC84}"/>
                </a:ext>
              </a:extLst>
            </p:cNvPr>
            <p:cNvSpPr/>
            <p:nvPr/>
          </p:nvSpPr>
          <p:spPr>
            <a:xfrm rot="10800000">
              <a:off x="477789" y="41524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5EC167F-3D0A-4344-9709-D51D02080A66}"/>
                </a:ext>
              </a:extLst>
            </p:cNvPr>
            <p:cNvSpPr/>
            <p:nvPr/>
          </p:nvSpPr>
          <p:spPr>
            <a:xfrm rot="10800000">
              <a:off x="477789" y="39285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D4448E-6827-4F45-B747-695DC8372943}"/>
                </a:ext>
              </a:extLst>
            </p:cNvPr>
            <p:cNvSpPr/>
            <p:nvPr/>
          </p:nvSpPr>
          <p:spPr>
            <a:xfrm rot="10800000">
              <a:off x="477789" y="37047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9447FD6-053F-406E-B8B8-F1F9A68BD782}"/>
                </a:ext>
              </a:extLst>
            </p:cNvPr>
            <p:cNvSpPr/>
            <p:nvPr/>
          </p:nvSpPr>
          <p:spPr>
            <a:xfrm rot="10800000">
              <a:off x="477789" y="34808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967F6F-D0D7-4AE0-A686-279005385B94}"/>
              </a:ext>
            </a:extLst>
          </p:cNvPr>
          <p:cNvGrpSpPr/>
          <p:nvPr userDrawn="1"/>
        </p:nvGrpSpPr>
        <p:grpSpPr>
          <a:xfrm>
            <a:off x="401896" y="1248873"/>
            <a:ext cx="290988" cy="1765286"/>
            <a:chOff x="7933384" y="3937386"/>
            <a:chExt cx="290988" cy="176528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087BDFC-10FB-4031-A624-2E5BDE25BB10}"/>
                </a:ext>
              </a:extLst>
            </p:cNvPr>
            <p:cNvSpPr/>
            <p:nvPr/>
          </p:nvSpPr>
          <p:spPr>
            <a:xfrm rot="10800000">
              <a:off x="8178653" y="5284420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8D9D4F7-496E-4C4C-BC59-E39080A4F4F6}"/>
                </a:ext>
              </a:extLst>
            </p:cNvPr>
            <p:cNvSpPr/>
            <p:nvPr/>
          </p:nvSpPr>
          <p:spPr>
            <a:xfrm rot="10800000">
              <a:off x="8178653" y="5059914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980216D-72CC-4FA4-B0FB-BC670D21D4A2}"/>
                </a:ext>
              </a:extLst>
            </p:cNvPr>
            <p:cNvSpPr/>
            <p:nvPr/>
          </p:nvSpPr>
          <p:spPr>
            <a:xfrm rot="10800000">
              <a:off x="8178653" y="4835409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F70619-9D16-4558-BD54-123C72CF4D70}"/>
                </a:ext>
              </a:extLst>
            </p:cNvPr>
            <p:cNvSpPr/>
            <p:nvPr/>
          </p:nvSpPr>
          <p:spPr>
            <a:xfrm rot="10800000">
              <a:off x="8178653" y="461090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6B1F89-22BE-482F-BF37-016C6FD43C61}"/>
                </a:ext>
              </a:extLst>
            </p:cNvPr>
            <p:cNvSpPr/>
            <p:nvPr/>
          </p:nvSpPr>
          <p:spPr>
            <a:xfrm rot="10800000">
              <a:off x="8178653" y="438639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360F77E-E453-44F3-924D-B004F4CB9D8B}"/>
                </a:ext>
              </a:extLst>
            </p:cNvPr>
            <p:cNvSpPr/>
            <p:nvPr/>
          </p:nvSpPr>
          <p:spPr>
            <a:xfrm rot="10800000">
              <a:off x="8178653" y="41618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188B50-208F-470B-81FF-E11AE510266F}"/>
                </a:ext>
              </a:extLst>
            </p:cNvPr>
            <p:cNvSpPr/>
            <p:nvPr/>
          </p:nvSpPr>
          <p:spPr>
            <a:xfrm rot="10800000">
              <a:off x="8178653" y="3937386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2716A77-E9C2-435C-B9CF-85A43022C3EA}"/>
                </a:ext>
              </a:extLst>
            </p:cNvPr>
            <p:cNvSpPr/>
            <p:nvPr/>
          </p:nvSpPr>
          <p:spPr>
            <a:xfrm rot="10800000">
              <a:off x="7933384" y="565695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8E1597A-B23A-406C-B50B-963CC9F72CA1}"/>
                </a:ext>
              </a:extLst>
            </p:cNvPr>
            <p:cNvSpPr/>
            <p:nvPr/>
          </p:nvSpPr>
          <p:spPr>
            <a:xfrm rot="10800000">
              <a:off x="7933384" y="543310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A00313A-44D2-4530-9C60-6111DF674F71}"/>
                </a:ext>
              </a:extLst>
            </p:cNvPr>
            <p:cNvSpPr/>
            <p:nvPr/>
          </p:nvSpPr>
          <p:spPr>
            <a:xfrm rot="10800000">
              <a:off x="7933384" y="520924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D329068-978F-42BF-AFCD-AB95CD4F79FC}"/>
                </a:ext>
              </a:extLst>
            </p:cNvPr>
            <p:cNvSpPr/>
            <p:nvPr/>
          </p:nvSpPr>
          <p:spPr>
            <a:xfrm rot="10800000">
              <a:off x="7933384" y="49853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enda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>
            <a:extLst>
              <a:ext uri="{FF2B5EF4-FFF2-40B4-BE49-F238E27FC236}">
                <a16:creationId xmlns:a16="http://schemas.microsoft.com/office/drawing/2014/main" id="{FD78E8EE-734D-4C42-A9EF-E432D33FE647}"/>
              </a:ext>
            </a:extLst>
          </p:cNvPr>
          <p:cNvSpPr/>
          <p:nvPr userDrawn="1"/>
        </p:nvSpPr>
        <p:spPr>
          <a:xfrm rot="13719909">
            <a:off x="400937" y="6091114"/>
            <a:ext cx="492454" cy="492454"/>
          </a:xfrm>
          <a:prstGeom prst="blockArc">
            <a:avLst>
              <a:gd name="adj1" fmla="val 4130711"/>
              <a:gd name="adj2" fmla="val 5"/>
              <a:gd name="adj3" fmla="val 13761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62632F-18D7-4CB9-895C-723987E12F18}"/>
              </a:ext>
            </a:extLst>
          </p:cNvPr>
          <p:cNvCxnSpPr>
            <a:cxnSpLocks/>
          </p:cNvCxnSpPr>
          <p:nvPr userDrawn="1"/>
        </p:nvCxnSpPr>
        <p:spPr>
          <a:xfrm>
            <a:off x="1071324" y="6332014"/>
            <a:ext cx="7255336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D25A05F-4282-4043-B70C-ECCB128E881A}"/>
              </a:ext>
            </a:extLst>
          </p:cNvPr>
          <p:cNvSpPr/>
          <p:nvPr userDrawn="1"/>
        </p:nvSpPr>
        <p:spPr>
          <a:xfrm rot="4010158">
            <a:off x="1661157" y="484761"/>
            <a:ext cx="496711" cy="428199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13EDC0F-642B-4BA1-82FA-787CBF1DBA15}"/>
              </a:ext>
            </a:extLst>
          </p:cNvPr>
          <p:cNvSpPr/>
          <p:nvPr userDrawn="1"/>
        </p:nvSpPr>
        <p:spPr>
          <a:xfrm rot="314927">
            <a:off x="526253" y="2668396"/>
            <a:ext cx="788359" cy="679620"/>
          </a:xfrm>
          <a:prstGeom prst="triangle">
            <a:avLst/>
          </a:prstGeom>
          <a:noFill/>
          <a:ln w="38100">
            <a:solidFill>
              <a:schemeClr val="bg1">
                <a:lumMod val="8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411F8A-0439-4F40-9B0D-15FE6E719204}"/>
              </a:ext>
            </a:extLst>
          </p:cNvPr>
          <p:cNvGrpSpPr/>
          <p:nvPr/>
        </p:nvGrpSpPr>
        <p:grpSpPr>
          <a:xfrm>
            <a:off x="11495940" y="2407920"/>
            <a:ext cx="290988" cy="2955830"/>
            <a:chOff x="477789" y="3480867"/>
            <a:chExt cx="290988" cy="2955830"/>
          </a:xfrm>
          <a:solidFill>
            <a:schemeClr val="bg1">
              <a:lumMod val="85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1BAB40-A1A0-4C31-8422-D0A5FF6E48FF}"/>
                </a:ext>
              </a:extLst>
            </p:cNvPr>
            <p:cNvSpPr/>
            <p:nvPr/>
          </p:nvSpPr>
          <p:spPr>
            <a:xfrm rot="10800000">
              <a:off x="723058" y="601844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F4B5C76-1026-4670-A79B-3890E0660A94}"/>
                </a:ext>
              </a:extLst>
            </p:cNvPr>
            <p:cNvSpPr/>
            <p:nvPr/>
          </p:nvSpPr>
          <p:spPr>
            <a:xfrm rot="10800000">
              <a:off x="723058" y="579393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D9656F-0577-48F4-8BBA-9212072162D2}"/>
                </a:ext>
              </a:extLst>
            </p:cNvPr>
            <p:cNvSpPr/>
            <p:nvPr/>
          </p:nvSpPr>
          <p:spPr>
            <a:xfrm rot="10800000">
              <a:off x="723058" y="556943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F950214-A15E-47F1-8C81-4A0CA320853E}"/>
                </a:ext>
              </a:extLst>
            </p:cNvPr>
            <p:cNvSpPr/>
            <p:nvPr/>
          </p:nvSpPr>
          <p:spPr>
            <a:xfrm rot="10800000">
              <a:off x="723058" y="53449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474F3D-A1FD-4F51-BB6F-E58BBCD141C3}"/>
                </a:ext>
              </a:extLst>
            </p:cNvPr>
            <p:cNvSpPr/>
            <p:nvPr/>
          </p:nvSpPr>
          <p:spPr>
            <a:xfrm rot="10800000">
              <a:off x="723058" y="51204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FFD1825-8028-4AB3-A093-25A4DDE7873F}"/>
                </a:ext>
              </a:extLst>
            </p:cNvPr>
            <p:cNvSpPr/>
            <p:nvPr/>
          </p:nvSpPr>
          <p:spPr>
            <a:xfrm rot="10800000">
              <a:off x="723058" y="48959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C8A6B5-F0A3-4CA4-8081-3D282D0D2FEA}"/>
                </a:ext>
              </a:extLst>
            </p:cNvPr>
            <p:cNvSpPr/>
            <p:nvPr/>
          </p:nvSpPr>
          <p:spPr>
            <a:xfrm rot="10800000">
              <a:off x="723058" y="46714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3B75172-1F44-426D-8B7E-4E910F2FB05D}"/>
                </a:ext>
              </a:extLst>
            </p:cNvPr>
            <p:cNvSpPr/>
            <p:nvPr/>
          </p:nvSpPr>
          <p:spPr>
            <a:xfrm rot="10800000">
              <a:off x="477789" y="63909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4624C0-F945-4B59-9604-B33708F99FC0}"/>
                </a:ext>
              </a:extLst>
            </p:cNvPr>
            <p:cNvSpPr/>
            <p:nvPr/>
          </p:nvSpPr>
          <p:spPr>
            <a:xfrm rot="10800000">
              <a:off x="477789" y="61671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B4C964D-5DB7-4E2F-AA1B-E8E56D29159D}"/>
                </a:ext>
              </a:extLst>
            </p:cNvPr>
            <p:cNvSpPr/>
            <p:nvPr/>
          </p:nvSpPr>
          <p:spPr>
            <a:xfrm rot="10800000">
              <a:off x="477789" y="594327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08D799-A6A9-4D84-B764-FBCE640F6AEF}"/>
                </a:ext>
              </a:extLst>
            </p:cNvPr>
            <p:cNvSpPr/>
            <p:nvPr/>
          </p:nvSpPr>
          <p:spPr>
            <a:xfrm rot="10800000">
              <a:off x="477789" y="57194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F4A7D6-7AF8-43FB-9623-2E273170B0C0}"/>
                </a:ext>
              </a:extLst>
            </p:cNvPr>
            <p:cNvSpPr/>
            <p:nvPr/>
          </p:nvSpPr>
          <p:spPr>
            <a:xfrm rot="10800000">
              <a:off x="477789" y="54955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62EE24A-3774-444B-B5F7-251ACF3F96EF}"/>
                </a:ext>
              </a:extLst>
            </p:cNvPr>
            <p:cNvSpPr/>
            <p:nvPr/>
          </p:nvSpPr>
          <p:spPr>
            <a:xfrm rot="10800000">
              <a:off x="477789" y="52717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15FF535-6B02-4755-BA88-63B66B97DCEB}"/>
                </a:ext>
              </a:extLst>
            </p:cNvPr>
            <p:cNvSpPr/>
            <p:nvPr/>
          </p:nvSpPr>
          <p:spPr>
            <a:xfrm rot="10800000">
              <a:off x="477789" y="50478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4F62F23-9FBD-4CEE-872C-3163C2576D73}"/>
                </a:ext>
              </a:extLst>
            </p:cNvPr>
            <p:cNvSpPr/>
            <p:nvPr/>
          </p:nvSpPr>
          <p:spPr>
            <a:xfrm rot="10800000">
              <a:off x="477789" y="48239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82BD11-90D3-4242-B72A-9A3BE657CB71}"/>
                </a:ext>
              </a:extLst>
            </p:cNvPr>
            <p:cNvSpPr/>
            <p:nvPr/>
          </p:nvSpPr>
          <p:spPr>
            <a:xfrm rot="10800000">
              <a:off x="477789" y="46001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D7F79E-09A7-4D29-8785-8F460BC108A9}"/>
                </a:ext>
              </a:extLst>
            </p:cNvPr>
            <p:cNvSpPr/>
            <p:nvPr/>
          </p:nvSpPr>
          <p:spPr>
            <a:xfrm rot="10800000">
              <a:off x="477789" y="43762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CBB732A-D86A-4B67-A17C-7393CDA9EC84}"/>
                </a:ext>
              </a:extLst>
            </p:cNvPr>
            <p:cNvSpPr/>
            <p:nvPr/>
          </p:nvSpPr>
          <p:spPr>
            <a:xfrm rot="10800000">
              <a:off x="477789" y="41524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5EC167F-3D0A-4344-9709-D51D02080A66}"/>
                </a:ext>
              </a:extLst>
            </p:cNvPr>
            <p:cNvSpPr/>
            <p:nvPr/>
          </p:nvSpPr>
          <p:spPr>
            <a:xfrm rot="10800000">
              <a:off x="477789" y="39285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D4448E-6827-4F45-B747-695DC8372943}"/>
                </a:ext>
              </a:extLst>
            </p:cNvPr>
            <p:cNvSpPr/>
            <p:nvPr/>
          </p:nvSpPr>
          <p:spPr>
            <a:xfrm rot="10800000">
              <a:off x="477789" y="37047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9447FD6-053F-406E-B8B8-F1F9A68BD782}"/>
                </a:ext>
              </a:extLst>
            </p:cNvPr>
            <p:cNvSpPr/>
            <p:nvPr/>
          </p:nvSpPr>
          <p:spPr>
            <a:xfrm rot="10800000">
              <a:off x="477789" y="34808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967F6F-D0D7-4AE0-A686-279005385B94}"/>
              </a:ext>
            </a:extLst>
          </p:cNvPr>
          <p:cNvGrpSpPr/>
          <p:nvPr userDrawn="1"/>
        </p:nvGrpSpPr>
        <p:grpSpPr>
          <a:xfrm>
            <a:off x="401896" y="1248873"/>
            <a:ext cx="290988" cy="1765286"/>
            <a:chOff x="7933384" y="3937386"/>
            <a:chExt cx="290988" cy="176528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087BDFC-10FB-4031-A624-2E5BDE25BB10}"/>
                </a:ext>
              </a:extLst>
            </p:cNvPr>
            <p:cNvSpPr/>
            <p:nvPr/>
          </p:nvSpPr>
          <p:spPr>
            <a:xfrm rot="10800000">
              <a:off x="8178653" y="5284420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8D9D4F7-496E-4C4C-BC59-E39080A4F4F6}"/>
                </a:ext>
              </a:extLst>
            </p:cNvPr>
            <p:cNvSpPr/>
            <p:nvPr/>
          </p:nvSpPr>
          <p:spPr>
            <a:xfrm rot="10800000">
              <a:off x="8178653" y="5059914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980216D-72CC-4FA4-B0FB-BC670D21D4A2}"/>
                </a:ext>
              </a:extLst>
            </p:cNvPr>
            <p:cNvSpPr/>
            <p:nvPr/>
          </p:nvSpPr>
          <p:spPr>
            <a:xfrm rot="10800000">
              <a:off x="8178653" y="4835409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F70619-9D16-4558-BD54-123C72CF4D70}"/>
                </a:ext>
              </a:extLst>
            </p:cNvPr>
            <p:cNvSpPr/>
            <p:nvPr/>
          </p:nvSpPr>
          <p:spPr>
            <a:xfrm rot="10800000">
              <a:off x="8178653" y="461090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6B1F89-22BE-482F-BF37-016C6FD43C61}"/>
                </a:ext>
              </a:extLst>
            </p:cNvPr>
            <p:cNvSpPr/>
            <p:nvPr/>
          </p:nvSpPr>
          <p:spPr>
            <a:xfrm rot="10800000">
              <a:off x="8178653" y="438639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360F77E-E453-44F3-924D-B004F4CB9D8B}"/>
                </a:ext>
              </a:extLst>
            </p:cNvPr>
            <p:cNvSpPr/>
            <p:nvPr/>
          </p:nvSpPr>
          <p:spPr>
            <a:xfrm rot="10800000">
              <a:off x="8178653" y="41618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188B50-208F-470B-81FF-E11AE510266F}"/>
                </a:ext>
              </a:extLst>
            </p:cNvPr>
            <p:cNvSpPr/>
            <p:nvPr/>
          </p:nvSpPr>
          <p:spPr>
            <a:xfrm rot="10800000">
              <a:off x="8178653" y="3937386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2716A77-E9C2-435C-B9CF-85A43022C3EA}"/>
                </a:ext>
              </a:extLst>
            </p:cNvPr>
            <p:cNvSpPr/>
            <p:nvPr/>
          </p:nvSpPr>
          <p:spPr>
            <a:xfrm rot="10800000">
              <a:off x="7933384" y="5656953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8E1597A-B23A-406C-B50B-963CC9F72CA1}"/>
                </a:ext>
              </a:extLst>
            </p:cNvPr>
            <p:cNvSpPr/>
            <p:nvPr/>
          </p:nvSpPr>
          <p:spPr>
            <a:xfrm rot="10800000">
              <a:off x="7933384" y="543310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A00313A-44D2-4530-9C60-6111DF674F71}"/>
                </a:ext>
              </a:extLst>
            </p:cNvPr>
            <p:cNvSpPr/>
            <p:nvPr/>
          </p:nvSpPr>
          <p:spPr>
            <a:xfrm rot="10800000">
              <a:off x="7933384" y="5209247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D329068-978F-42BF-AFCD-AB95CD4F79FC}"/>
                </a:ext>
              </a:extLst>
            </p:cNvPr>
            <p:cNvSpPr/>
            <p:nvPr/>
          </p:nvSpPr>
          <p:spPr>
            <a:xfrm rot="10800000">
              <a:off x="7933384" y="4985392"/>
              <a:ext cx="45719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84968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70676" y="6149452"/>
            <a:ext cx="310870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962" y="6149452"/>
            <a:ext cx="372403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68" r:id="rId9"/>
    <p:sldLayoutId id="2147483664" r:id="rId10"/>
    <p:sldLayoutId id="2147483665" r:id="rId11"/>
    <p:sldLayoutId id="2147483666" r:id="rId12"/>
    <p:sldLayoutId id="2147483667" r:id="rId13"/>
    <p:sldLayoutId id="2147483663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1218987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A42036"/>
            </a:gs>
            <a:gs pos="88000">
              <a:srgbClr val="030336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37F4B7F-E4D7-40DC-A005-F2F689402634}"/>
              </a:ext>
            </a:extLst>
          </p:cNvPr>
          <p:cNvSpPr>
            <a:spLocks/>
          </p:cNvSpPr>
          <p:nvPr/>
        </p:nvSpPr>
        <p:spPr bwMode="auto">
          <a:xfrm>
            <a:off x="0" y="-5150"/>
            <a:ext cx="10882902" cy="6863150"/>
          </a:xfrm>
          <a:custGeom>
            <a:avLst/>
            <a:gdLst>
              <a:gd name="T0" fmla="*/ 3555 w 4622"/>
              <a:gd name="T1" fmla="*/ 0 h 3257"/>
              <a:gd name="T2" fmla="*/ 0 w 4622"/>
              <a:gd name="T3" fmla="*/ 0 h 3257"/>
              <a:gd name="T4" fmla="*/ 0 w 4622"/>
              <a:gd name="T5" fmla="*/ 3257 h 3257"/>
              <a:gd name="T6" fmla="*/ 4067 w 4622"/>
              <a:gd name="T7" fmla="*/ 3257 h 3257"/>
              <a:gd name="T8" fmla="*/ 4622 w 4622"/>
              <a:gd name="T9" fmla="*/ 1888 h 3257"/>
              <a:gd name="T10" fmla="*/ 3555 w 4622"/>
              <a:gd name="T11" fmla="*/ 0 h 3257"/>
              <a:gd name="connsiteX0" fmla="*/ 7691 w 10932"/>
              <a:gd name="connsiteY0" fmla="*/ 0 h 10000"/>
              <a:gd name="connsiteX1" fmla="*/ 0 w 10932"/>
              <a:gd name="connsiteY1" fmla="*/ 0 h 10000"/>
              <a:gd name="connsiteX2" fmla="*/ 0 w 10932"/>
              <a:gd name="connsiteY2" fmla="*/ 10000 h 10000"/>
              <a:gd name="connsiteX3" fmla="*/ 8799 w 10932"/>
              <a:gd name="connsiteY3" fmla="*/ 10000 h 10000"/>
              <a:gd name="connsiteX4" fmla="*/ 10932 w 10932"/>
              <a:gd name="connsiteY4" fmla="*/ 5778 h 10000"/>
              <a:gd name="connsiteX5" fmla="*/ 7691 w 10932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2" h="10000">
                <a:moveTo>
                  <a:pt x="7691" y="0"/>
                </a:moveTo>
                <a:lnTo>
                  <a:pt x="0" y="0"/>
                </a:lnTo>
                <a:lnTo>
                  <a:pt x="0" y="10000"/>
                </a:lnTo>
                <a:lnTo>
                  <a:pt x="8799" y="10000"/>
                </a:lnTo>
                <a:lnTo>
                  <a:pt x="10932" y="5778"/>
                </a:lnTo>
                <a:lnTo>
                  <a:pt x="7691" y="0"/>
                </a:lnTo>
                <a:close/>
              </a:path>
            </a:pathLst>
          </a:custGeom>
          <a:gradFill>
            <a:gsLst>
              <a:gs pos="38000">
                <a:srgbClr val="A42036"/>
              </a:gs>
              <a:gs pos="100000">
                <a:srgbClr val="03033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771E57A-1600-474A-9B0D-6089F84EB884}"/>
              </a:ext>
            </a:extLst>
          </p:cNvPr>
          <p:cNvSpPr/>
          <p:nvPr/>
        </p:nvSpPr>
        <p:spPr>
          <a:xfrm>
            <a:off x="8165134" y="-5150"/>
            <a:ext cx="2316584" cy="6863150"/>
          </a:xfrm>
          <a:custGeom>
            <a:avLst/>
            <a:gdLst>
              <a:gd name="connsiteX0" fmla="*/ 0 w 3619632"/>
              <a:gd name="connsiteY0" fmla="*/ 0 h 6883400"/>
              <a:gd name="connsiteX1" fmla="*/ 3581400 w 3619632"/>
              <a:gd name="connsiteY1" fmla="*/ 2984500 h 6883400"/>
              <a:gd name="connsiteX2" fmla="*/ 1574800 w 3619632"/>
              <a:gd name="connsiteY2" fmla="*/ 6883400 h 6883400"/>
              <a:gd name="connsiteX0" fmla="*/ 0 w 3619632"/>
              <a:gd name="connsiteY0" fmla="*/ 0 h 6883400"/>
              <a:gd name="connsiteX1" fmla="*/ 3581400 w 3619632"/>
              <a:gd name="connsiteY1" fmla="*/ 2984500 h 6883400"/>
              <a:gd name="connsiteX2" fmla="*/ 1574800 w 3619632"/>
              <a:gd name="connsiteY2" fmla="*/ 6883400 h 6883400"/>
              <a:gd name="connsiteX0" fmla="*/ 0 w 3581400"/>
              <a:gd name="connsiteY0" fmla="*/ 0 h 6883400"/>
              <a:gd name="connsiteX1" fmla="*/ 3581400 w 3581400"/>
              <a:gd name="connsiteY1" fmla="*/ 2984500 h 6883400"/>
              <a:gd name="connsiteX2" fmla="*/ 1574800 w 3581400"/>
              <a:gd name="connsiteY2" fmla="*/ 6883400 h 6883400"/>
              <a:gd name="connsiteX0" fmla="*/ 0 w 3302000"/>
              <a:gd name="connsiteY0" fmla="*/ 0 h 6883400"/>
              <a:gd name="connsiteX1" fmla="*/ 3302000 w 3302000"/>
              <a:gd name="connsiteY1" fmla="*/ 5143500 h 6883400"/>
              <a:gd name="connsiteX2" fmla="*/ 1574800 w 3302000"/>
              <a:gd name="connsiteY2" fmla="*/ 6883400 h 6883400"/>
              <a:gd name="connsiteX0" fmla="*/ 152400 w 1727642"/>
              <a:gd name="connsiteY0" fmla="*/ 0 h 6946900"/>
              <a:gd name="connsiteX1" fmla="*/ 1727200 w 1727642"/>
              <a:gd name="connsiteY1" fmla="*/ 5207000 h 6946900"/>
              <a:gd name="connsiteX2" fmla="*/ 0 w 1727642"/>
              <a:gd name="connsiteY2" fmla="*/ 6946900 h 6946900"/>
              <a:gd name="connsiteX0" fmla="*/ 152400 w 1727200"/>
              <a:gd name="connsiteY0" fmla="*/ 0 h 6946900"/>
              <a:gd name="connsiteX1" fmla="*/ 1727200 w 1727200"/>
              <a:gd name="connsiteY1" fmla="*/ 5207000 h 6946900"/>
              <a:gd name="connsiteX2" fmla="*/ 0 w 1727200"/>
              <a:gd name="connsiteY2" fmla="*/ 6946900 h 6946900"/>
              <a:gd name="connsiteX0" fmla="*/ 152400 w 1727200"/>
              <a:gd name="connsiteY0" fmla="*/ 0 h 6946900"/>
              <a:gd name="connsiteX1" fmla="*/ 1727200 w 1727200"/>
              <a:gd name="connsiteY1" fmla="*/ 5207000 h 6946900"/>
              <a:gd name="connsiteX2" fmla="*/ 0 w 1727200"/>
              <a:gd name="connsiteY2" fmla="*/ 6946900 h 6946900"/>
              <a:gd name="connsiteX0" fmla="*/ 152400 w 1766934"/>
              <a:gd name="connsiteY0" fmla="*/ 0 h 6946900"/>
              <a:gd name="connsiteX1" fmla="*/ 1766934 w 1766934"/>
              <a:gd name="connsiteY1" fmla="*/ 4924191 h 6946900"/>
              <a:gd name="connsiteX2" fmla="*/ 0 w 1766934"/>
              <a:gd name="connsiteY2" fmla="*/ 6946900 h 6946900"/>
              <a:gd name="connsiteX0" fmla="*/ 152400 w 2415918"/>
              <a:gd name="connsiteY0" fmla="*/ 0 h 6946900"/>
              <a:gd name="connsiteX1" fmla="*/ 2415918 w 2415918"/>
              <a:gd name="connsiteY1" fmla="*/ 5142725 h 6946900"/>
              <a:gd name="connsiteX2" fmla="*/ 0 w 2415918"/>
              <a:gd name="connsiteY2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5918" h="6946900">
                <a:moveTo>
                  <a:pt x="152400" y="0"/>
                </a:moveTo>
                <a:lnTo>
                  <a:pt x="2415918" y="5142725"/>
                </a:lnTo>
                <a:lnTo>
                  <a:pt x="0" y="6946900"/>
                </a:lnTo>
              </a:path>
            </a:pathLst>
          </a:custGeom>
          <a:noFill/>
          <a:ln w="38100">
            <a:solidFill>
              <a:schemeClr val="bg1"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C419AD-0629-44A4-B638-57D166D1E760}"/>
              </a:ext>
            </a:extLst>
          </p:cNvPr>
          <p:cNvGrpSpPr/>
          <p:nvPr/>
        </p:nvGrpSpPr>
        <p:grpSpPr>
          <a:xfrm>
            <a:off x="11190879" y="412984"/>
            <a:ext cx="536257" cy="1793861"/>
            <a:chOff x="4766067" y="1803756"/>
            <a:chExt cx="536257" cy="179386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DCBA82-A45A-431D-8E47-210397A4A4C8}"/>
                </a:ext>
              </a:extLst>
            </p:cNvPr>
            <p:cNvSpPr/>
            <p:nvPr/>
          </p:nvSpPr>
          <p:spPr>
            <a:xfrm>
              <a:off x="5011336" y="220486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36F1B4-7473-4776-A075-A54984B9B563}"/>
                </a:ext>
              </a:extLst>
            </p:cNvPr>
            <p:cNvSpPr/>
            <p:nvPr/>
          </p:nvSpPr>
          <p:spPr>
            <a:xfrm>
              <a:off x="5011336" y="242937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FA15BE-7DD7-4742-93F8-2C50CAAD1565}"/>
                </a:ext>
              </a:extLst>
            </p:cNvPr>
            <p:cNvSpPr/>
            <p:nvPr/>
          </p:nvSpPr>
          <p:spPr>
            <a:xfrm>
              <a:off x="5011336" y="26538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42AD6D-5B8F-44B2-8136-2CEFB15D8F9A}"/>
                </a:ext>
              </a:extLst>
            </p:cNvPr>
            <p:cNvSpPr/>
            <p:nvPr/>
          </p:nvSpPr>
          <p:spPr>
            <a:xfrm>
              <a:off x="5011336" y="287838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6FC9F9-D351-4A09-8619-780BB811CC89}"/>
                </a:ext>
              </a:extLst>
            </p:cNvPr>
            <p:cNvSpPr/>
            <p:nvPr/>
          </p:nvSpPr>
          <p:spPr>
            <a:xfrm>
              <a:off x="5011336" y="310288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98CDD42-9811-46A1-B754-51D8D43D282E}"/>
                </a:ext>
              </a:extLst>
            </p:cNvPr>
            <p:cNvSpPr/>
            <p:nvPr/>
          </p:nvSpPr>
          <p:spPr>
            <a:xfrm>
              <a:off x="5011336" y="332739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AE9A23-90E8-4967-A9FD-4873C26A5B5C}"/>
                </a:ext>
              </a:extLst>
            </p:cNvPr>
            <p:cNvSpPr/>
            <p:nvPr/>
          </p:nvSpPr>
          <p:spPr>
            <a:xfrm>
              <a:off x="5011336" y="355189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41CC43C-4495-4E62-B6F2-65CCC808C569}"/>
                </a:ext>
              </a:extLst>
            </p:cNvPr>
            <p:cNvSpPr/>
            <p:nvPr/>
          </p:nvSpPr>
          <p:spPr>
            <a:xfrm>
              <a:off x="5256605" y="183233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5C93017-61C3-4084-A731-6DCE89C7DA38}"/>
                </a:ext>
              </a:extLst>
            </p:cNvPr>
            <p:cNvSpPr/>
            <p:nvPr/>
          </p:nvSpPr>
          <p:spPr>
            <a:xfrm>
              <a:off x="5256605" y="205683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F76C4E-763F-4BA5-AE13-1826141A4CCB}"/>
                </a:ext>
              </a:extLst>
            </p:cNvPr>
            <p:cNvSpPr/>
            <p:nvPr/>
          </p:nvSpPr>
          <p:spPr>
            <a:xfrm>
              <a:off x="5256605" y="228134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09DD280-AECB-46B5-85A4-FB140FAC0DA7}"/>
                </a:ext>
              </a:extLst>
            </p:cNvPr>
            <p:cNvSpPr/>
            <p:nvPr/>
          </p:nvSpPr>
          <p:spPr>
            <a:xfrm>
              <a:off x="5256605" y="25058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4A79279-4E86-447E-8171-2F0C8BD265DC}"/>
                </a:ext>
              </a:extLst>
            </p:cNvPr>
            <p:cNvSpPr/>
            <p:nvPr/>
          </p:nvSpPr>
          <p:spPr>
            <a:xfrm>
              <a:off x="5256605" y="273035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3D97FF-18EB-44A3-90B1-D939FD8B3E0E}"/>
                </a:ext>
              </a:extLst>
            </p:cNvPr>
            <p:cNvSpPr/>
            <p:nvPr/>
          </p:nvSpPr>
          <p:spPr>
            <a:xfrm>
              <a:off x="5256605" y="295485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709987-0708-4247-BE4F-6DBE444505AB}"/>
                </a:ext>
              </a:extLst>
            </p:cNvPr>
            <p:cNvSpPr/>
            <p:nvPr/>
          </p:nvSpPr>
          <p:spPr>
            <a:xfrm>
              <a:off x="5256605" y="317936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DE2EBEB-4FF4-42E8-9019-F47F71E19B9B}"/>
                </a:ext>
              </a:extLst>
            </p:cNvPr>
            <p:cNvSpPr/>
            <p:nvPr/>
          </p:nvSpPr>
          <p:spPr>
            <a:xfrm>
              <a:off x="4766067" y="180375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90C1B95-F8D9-493E-B274-58473735B302}"/>
                </a:ext>
              </a:extLst>
            </p:cNvPr>
            <p:cNvSpPr/>
            <p:nvPr/>
          </p:nvSpPr>
          <p:spPr>
            <a:xfrm>
              <a:off x="4766067" y="202826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7D8DD9-3418-488F-B755-4F4F93176C4E}"/>
                </a:ext>
              </a:extLst>
            </p:cNvPr>
            <p:cNvSpPr/>
            <p:nvPr/>
          </p:nvSpPr>
          <p:spPr>
            <a:xfrm>
              <a:off x="4766067" y="225276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9E1B324-2C53-41AE-8919-A2880E54D76A}"/>
                </a:ext>
              </a:extLst>
            </p:cNvPr>
            <p:cNvSpPr/>
            <p:nvPr/>
          </p:nvSpPr>
          <p:spPr>
            <a:xfrm>
              <a:off x="4766067" y="247727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E5CD581-FBDD-486A-BF41-C837DA43D259}"/>
                </a:ext>
              </a:extLst>
            </p:cNvPr>
            <p:cNvSpPr/>
            <p:nvPr/>
          </p:nvSpPr>
          <p:spPr>
            <a:xfrm>
              <a:off x="4766067" y="270177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342ABC-18F3-4B7E-966B-65DDBA6508F5}"/>
                </a:ext>
              </a:extLst>
            </p:cNvPr>
            <p:cNvSpPr/>
            <p:nvPr/>
          </p:nvSpPr>
          <p:spPr>
            <a:xfrm>
              <a:off x="4766067" y="292628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DF2046-8A4F-4C70-AD59-6252B79E0278}"/>
                </a:ext>
              </a:extLst>
            </p:cNvPr>
            <p:cNvSpPr/>
            <p:nvPr/>
          </p:nvSpPr>
          <p:spPr>
            <a:xfrm>
              <a:off x="4766067" y="315079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481EECF-6D4A-46B9-A1E0-988165ED2296}"/>
              </a:ext>
            </a:extLst>
          </p:cNvPr>
          <p:cNvGrpSpPr/>
          <p:nvPr/>
        </p:nvGrpSpPr>
        <p:grpSpPr>
          <a:xfrm>
            <a:off x="461688" y="3489187"/>
            <a:ext cx="290988" cy="2955830"/>
            <a:chOff x="477789" y="3480867"/>
            <a:chExt cx="290988" cy="295583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F1674EB-A813-402D-9185-83D6196F9F27}"/>
                </a:ext>
              </a:extLst>
            </p:cNvPr>
            <p:cNvSpPr/>
            <p:nvPr/>
          </p:nvSpPr>
          <p:spPr>
            <a:xfrm rot="10800000">
              <a:off x="723058" y="601844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8661D15-957A-423F-8917-A0FF5F8920B9}"/>
                </a:ext>
              </a:extLst>
            </p:cNvPr>
            <p:cNvSpPr/>
            <p:nvPr/>
          </p:nvSpPr>
          <p:spPr>
            <a:xfrm rot="10800000">
              <a:off x="723058" y="579393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CC02C90-C223-4DA1-89AE-ECD0A5C1379F}"/>
                </a:ext>
              </a:extLst>
            </p:cNvPr>
            <p:cNvSpPr/>
            <p:nvPr/>
          </p:nvSpPr>
          <p:spPr>
            <a:xfrm rot="10800000">
              <a:off x="723058" y="55694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26A0DAB-5F83-448A-8161-BEF834CB5528}"/>
                </a:ext>
              </a:extLst>
            </p:cNvPr>
            <p:cNvSpPr/>
            <p:nvPr/>
          </p:nvSpPr>
          <p:spPr>
            <a:xfrm rot="10800000">
              <a:off x="723058" y="534492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7C6312-E9AE-41A4-BCE6-A2C53318B948}"/>
                </a:ext>
              </a:extLst>
            </p:cNvPr>
            <p:cNvSpPr/>
            <p:nvPr/>
          </p:nvSpPr>
          <p:spPr>
            <a:xfrm rot="10800000">
              <a:off x="723058" y="512042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49929BE-6B0A-4998-9B79-51828A97A55F}"/>
                </a:ext>
              </a:extLst>
            </p:cNvPr>
            <p:cNvSpPr/>
            <p:nvPr/>
          </p:nvSpPr>
          <p:spPr>
            <a:xfrm rot="10800000">
              <a:off x="723058" y="489591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B5C09F1-2394-4C08-89F0-3CD2652EBF4E}"/>
                </a:ext>
              </a:extLst>
            </p:cNvPr>
            <p:cNvSpPr/>
            <p:nvPr/>
          </p:nvSpPr>
          <p:spPr>
            <a:xfrm rot="10800000">
              <a:off x="723058" y="46714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63D166C-91CF-43CD-8C59-0F537CBD4D3C}"/>
                </a:ext>
              </a:extLst>
            </p:cNvPr>
            <p:cNvSpPr/>
            <p:nvPr/>
          </p:nvSpPr>
          <p:spPr>
            <a:xfrm rot="10800000">
              <a:off x="477789" y="639097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43DE6DA-5B5C-4B9D-8B0B-2029DB75994B}"/>
                </a:ext>
              </a:extLst>
            </p:cNvPr>
            <p:cNvSpPr/>
            <p:nvPr/>
          </p:nvSpPr>
          <p:spPr>
            <a:xfrm rot="10800000">
              <a:off x="477789" y="616712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1D9966D-DBAB-4EE0-860A-0C73707071DD}"/>
                </a:ext>
              </a:extLst>
            </p:cNvPr>
            <p:cNvSpPr/>
            <p:nvPr/>
          </p:nvSpPr>
          <p:spPr>
            <a:xfrm rot="10800000">
              <a:off x="477789" y="5943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9D656F0-F774-4A21-A85D-8BF73C02751B}"/>
                </a:ext>
              </a:extLst>
            </p:cNvPr>
            <p:cNvSpPr/>
            <p:nvPr/>
          </p:nvSpPr>
          <p:spPr>
            <a:xfrm rot="10800000">
              <a:off x="477789" y="571941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553B0E0-6379-4709-BCD6-AC19CD68FF4F}"/>
                </a:ext>
              </a:extLst>
            </p:cNvPr>
            <p:cNvSpPr/>
            <p:nvPr/>
          </p:nvSpPr>
          <p:spPr>
            <a:xfrm rot="10800000">
              <a:off x="477789" y="549556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D269D2-792C-4792-81BA-990C1F27F187}"/>
                </a:ext>
              </a:extLst>
            </p:cNvPr>
            <p:cNvSpPr/>
            <p:nvPr/>
          </p:nvSpPr>
          <p:spPr>
            <a:xfrm rot="10800000">
              <a:off x="477789" y="527170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E065976-EEAC-45AE-BB50-9CB5FF64C6AD}"/>
                </a:ext>
              </a:extLst>
            </p:cNvPr>
            <p:cNvSpPr/>
            <p:nvPr/>
          </p:nvSpPr>
          <p:spPr>
            <a:xfrm rot="10800000">
              <a:off x="477789" y="504785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8AB8F86-B40D-41F8-88F4-2E93D0E9FBE6}"/>
                </a:ext>
              </a:extLst>
            </p:cNvPr>
            <p:cNvSpPr/>
            <p:nvPr/>
          </p:nvSpPr>
          <p:spPr>
            <a:xfrm rot="10800000">
              <a:off x="477789" y="482399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B88EADD-C559-4DDC-BD07-CA435789DE33}"/>
                </a:ext>
              </a:extLst>
            </p:cNvPr>
            <p:cNvSpPr/>
            <p:nvPr/>
          </p:nvSpPr>
          <p:spPr>
            <a:xfrm rot="10800000">
              <a:off x="477789" y="460014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1C94D29-F3AC-4BAD-9138-C16CABA9FBC0}"/>
                </a:ext>
              </a:extLst>
            </p:cNvPr>
            <p:cNvSpPr/>
            <p:nvPr/>
          </p:nvSpPr>
          <p:spPr>
            <a:xfrm rot="10800000">
              <a:off x="477789" y="437628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9A65902-C03A-4F5E-9BCC-F9CD39FBF6FA}"/>
                </a:ext>
              </a:extLst>
            </p:cNvPr>
            <p:cNvSpPr/>
            <p:nvPr/>
          </p:nvSpPr>
          <p:spPr>
            <a:xfrm rot="10800000">
              <a:off x="477789" y="415243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6BEB799-0927-4406-A85B-0697A040759E}"/>
                </a:ext>
              </a:extLst>
            </p:cNvPr>
            <p:cNvSpPr/>
            <p:nvPr/>
          </p:nvSpPr>
          <p:spPr>
            <a:xfrm rot="10800000">
              <a:off x="477789" y="392857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E6F25CA-648D-440A-8382-C5622FD03DA2}"/>
                </a:ext>
              </a:extLst>
            </p:cNvPr>
            <p:cNvSpPr/>
            <p:nvPr/>
          </p:nvSpPr>
          <p:spPr>
            <a:xfrm rot="10800000">
              <a:off x="477789" y="370472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8AB40E4-DA3C-42BB-A469-999FF6995FF6}"/>
                </a:ext>
              </a:extLst>
            </p:cNvPr>
            <p:cNvSpPr/>
            <p:nvPr/>
          </p:nvSpPr>
          <p:spPr>
            <a:xfrm rot="10800000">
              <a:off x="477789" y="348086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22D36C93-79CA-4A87-9521-2A50BB900DE0}"/>
              </a:ext>
            </a:extLst>
          </p:cNvPr>
          <p:cNvSpPr/>
          <p:nvPr/>
        </p:nvSpPr>
        <p:spPr>
          <a:xfrm rot="4010158">
            <a:off x="9432333" y="1208321"/>
            <a:ext cx="496711" cy="428199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6562003D-1C94-4273-8884-3B237737A246}"/>
              </a:ext>
            </a:extLst>
          </p:cNvPr>
          <p:cNvSpPr/>
          <p:nvPr/>
        </p:nvSpPr>
        <p:spPr>
          <a:xfrm rot="481610">
            <a:off x="10919557" y="4217316"/>
            <a:ext cx="662960" cy="571514"/>
          </a:xfrm>
          <a:prstGeom prst="triangle">
            <a:avLst/>
          </a:prstGeom>
          <a:noFill/>
          <a:ln w="38100">
            <a:solidFill>
              <a:schemeClr val="bg1"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53FAA894-896E-4696-A491-0596A7DABE01}"/>
              </a:ext>
            </a:extLst>
          </p:cNvPr>
          <p:cNvSpPr/>
          <p:nvPr/>
        </p:nvSpPr>
        <p:spPr>
          <a:xfrm rot="19948634">
            <a:off x="6611621" y="5416101"/>
            <a:ext cx="428070" cy="369026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BF54B1CA-CE49-49D9-A153-BBCC63376809}"/>
              </a:ext>
            </a:extLst>
          </p:cNvPr>
          <p:cNvSpPr/>
          <p:nvPr/>
        </p:nvSpPr>
        <p:spPr>
          <a:xfrm rot="314927">
            <a:off x="6431476" y="602852"/>
            <a:ext cx="788359" cy="679620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35DE770-4C76-4037-BBE8-8A1526A7A3BD}"/>
              </a:ext>
            </a:extLst>
          </p:cNvPr>
          <p:cNvSpPr/>
          <p:nvPr/>
        </p:nvSpPr>
        <p:spPr>
          <a:xfrm rot="19948634">
            <a:off x="8149869" y="241146"/>
            <a:ext cx="281897" cy="243015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F246525E-16E2-4C69-8CDB-33F109A6375C}"/>
              </a:ext>
            </a:extLst>
          </p:cNvPr>
          <p:cNvSpPr/>
          <p:nvPr/>
        </p:nvSpPr>
        <p:spPr>
          <a:xfrm rot="2679480">
            <a:off x="10323147" y="6036653"/>
            <a:ext cx="428070" cy="369026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2A0F740B-5CC2-4034-8684-91D2487BFAE8}"/>
              </a:ext>
            </a:extLst>
          </p:cNvPr>
          <p:cNvSpPr/>
          <p:nvPr/>
        </p:nvSpPr>
        <p:spPr>
          <a:xfrm rot="2679480">
            <a:off x="10494828" y="531346"/>
            <a:ext cx="398698" cy="343705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2A8ABB61-ACA7-4535-B359-6E5EB10908AB}"/>
              </a:ext>
            </a:extLst>
          </p:cNvPr>
          <p:cNvSpPr/>
          <p:nvPr/>
        </p:nvSpPr>
        <p:spPr>
          <a:xfrm rot="9222200">
            <a:off x="845593" y="4648942"/>
            <a:ext cx="637472" cy="549545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48AED1B-D874-469C-833C-37B1040BEB42}"/>
              </a:ext>
            </a:extLst>
          </p:cNvPr>
          <p:cNvSpPr/>
          <p:nvPr/>
        </p:nvSpPr>
        <p:spPr>
          <a:xfrm rot="9222200">
            <a:off x="2181425" y="1160867"/>
            <a:ext cx="319485" cy="275418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7621A28B-0026-4A7F-96FD-D2BEC7CE6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602" y="2564904"/>
            <a:ext cx="7736193" cy="1284961"/>
          </a:xfrm>
        </p:spPr>
        <p:txBody>
          <a:bodyPr/>
          <a:lstStyle/>
          <a:p>
            <a:pPr algn="l"/>
            <a:r>
              <a:rPr lang="en-IN" sz="5400" b="1" dirty="0">
                <a:latin typeface="HelveticaNeue" panose="00000400000000000000" pitchFamily="2" charset="0"/>
              </a:rPr>
              <a:t>Industry led projects:</a:t>
            </a:r>
          </a:p>
        </p:txBody>
      </p:sp>
      <p:sp>
        <p:nvSpPr>
          <p:cNvPr id="80" name="Subtitle 79">
            <a:extLst>
              <a:ext uri="{FF2B5EF4-FFF2-40B4-BE49-F238E27FC236}">
                <a16:creationId xmlns:a16="http://schemas.microsoft.com/office/drawing/2014/main" id="{A7F9FB5E-E5E8-4CD4-9A8D-CBF4DB051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066" y="3816688"/>
            <a:ext cx="5818330" cy="764440"/>
          </a:xfrm>
        </p:spPr>
        <p:txBody>
          <a:bodyPr>
            <a:normAutofit/>
          </a:bodyPr>
          <a:lstStyle/>
          <a:p>
            <a:pPr algn="l"/>
            <a:r>
              <a:rPr lang="en-IN" sz="3200" dirty="0">
                <a:latin typeface="HelveticaNeue" panose="00000400000000000000" pitchFamily="2" charset="0"/>
              </a:rPr>
              <a:t>Driving road freight forward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EE0EE5-6493-4800-A81D-E127292812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3"/>
          <a:stretch/>
        </p:blipFill>
        <p:spPr>
          <a:xfrm>
            <a:off x="1765982" y="1668129"/>
            <a:ext cx="2316585" cy="8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69"/>
    </mc:Choice>
    <mc:Fallback xmlns="">
      <p:transition spd="slow" advTm="222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17C1F1-6D70-430F-A2DB-C2A830C63C1E}"/>
              </a:ext>
            </a:extLst>
          </p:cNvPr>
          <p:cNvSpPr/>
          <p:nvPr/>
        </p:nvSpPr>
        <p:spPr>
          <a:xfrm>
            <a:off x="-1" y="-14016"/>
            <a:ext cx="12188825" cy="6957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E67BEC-5C86-4479-9C92-75D1472F0E9F}"/>
              </a:ext>
            </a:extLst>
          </p:cNvPr>
          <p:cNvSpPr/>
          <p:nvPr/>
        </p:nvSpPr>
        <p:spPr>
          <a:xfrm>
            <a:off x="7408134" y="3842609"/>
            <a:ext cx="3277980" cy="523220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latin typeface="Helvetica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This is a sample text. Insert your desired text here. This is a sample text.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2BD9AF-BFEB-4152-AB30-AE50DC995A2E}"/>
              </a:ext>
            </a:extLst>
          </p:cNvPr>
          <p:cNvSpPr/>
          <p:nvPr/>
        </p:nvSpPr>
        <p:spPr>
          <a:xfrm>
            <a:off x="7408134" y="3420847"/>
            <a:ext cx="3277980" cy="400110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Milestone 05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7E3DEFF-8F9F-4780-941B-CA1B53178E87}"/>
              </a:ext>
            </a:extLst>
          </p:cNvPr>
          <p:cNvSpPr/>
          <p:nvPr/>
        </p:nvSpPr>
        <p:spPr>
          <a:xfrm>
            <a:off x="7408134" y="761396"/>
            <a:ext cx="3277980" cy="400110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Milestone 03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D9C66B-BF65-467A-B051-0D4822CBD865}"/>
              </a:ext>
            </a:extLst>
          </p:cNvPr>
          <p:cNvSpPr/>
          <p:nvPr/>
        </p:nvSpPr>
        <p:spPr>
          <a:xfrm>
            <a:off x="1509553" y="2391814"/>
            <a:ext cx="3277980" cy="523220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latin typeface="Helvetica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This is a sample text. Insert your desired text here. This is a sample text.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B7E0A0A-8897-43B7-A25D-53722B7F19B0}"/>
              </a:ext>
            </a:extLst>
          </p:cNvPr>
          <p:cNvSpPr/>
          <p:nvPr/>
        </p:nvSpPr>
        <p:spPr>
          <a:xfrm>
            <a:off x="1509553" y="1970051"/>
            <a:ext cx="3277980" cy="400109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Milestone 04</a:t>
            </a:r>
          </a:p>
        </p:txBody>
      </p:sp>
      <p:pic>
        <p:nvPicPr>
          <p:cNvPr id="30" name="Picture 29" descr="A picture containing icon&#10;&#10;Description automatically generated">
            <a:extLst>
              <a:ext uri="{FF2B5EF4-FFF2-40B4-BE49-F238E27FC236}">
                <a16:creationId xmlns:a16="http://schemas.microsoft.com/office/drawing/2014/main" id="{6CB002E6-D27B-423B-8BFE-46FC55BF3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332" y="559739"/>
            <a:ext cx="1493676" cy="1525843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A6B7B0D-9584-45DE-9C32-DBD6F1572292}"/>
              </a:ext>
            </a:extLst>
          </p:cNvPr>
          <p:cNvGrpSpPr/>
          <p:nvPr/>
        </p:nvGrpSpPr>
        <p:grpSpPr>
          <a:xfrm>
            <a:off x="333772" y="139805"/>
            <a:ext cx="2183810" cy="2274272"/>
            <a:chOff x="382211" y="1205932"/>
            <a:chExt cx="2183810" cy="2274272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4406585-7197-49AB-821B-3328EE9A3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2442"/>
            <a:stretch/>
          </p:blipFill>
          <p:spPr>
            <a:xfrm>
              <a:off x="553474" y="2002151"/>
              <a:ext cx="1809319" cy="736754"/>
            </a:xfrm>
            <a:prstGeom prst="rect">
              <a:avLst/>
            </a:prstGeom>
          </p:spPr>
        </p:pic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7383851A-28D7-40AB-AF63-89A0FA4FD881}"/>
                </a:ext>
              </a:extLst>
            </p:cNvPr>
            <p:cNvSpPr/>
            <p:nvPr/>
          </p:nvSpPr>
          <p:spPr>
            <a:xfrm>
              <a:off x="382211" y="1205932"/>
              <a:ext cx="2183810" cy="2274272"/>
            </a:xfrm>
            <a:prstGeom prst="donut">
              <a:avLst>
                <a:gd name="adj" fmla="val 7758"/>
              </a:avLst>
            </a:prstGeom>
            <a:gradFill>
              <a:gsLst>
                <a:gs pos="0">
                  <a:srgbClr val="A42036"/>
                </a:gs>
                <a:gs pos="100000">
                  <a:srgbClr val="03033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Circle: Hollow 38">
            <a:extLst>
              <a:ext uri="{FF2B5EF4-FFF2-40B4-BE49-F238E27FC236}">
                <a16:creationId xmlns:a16="http://schemas.microsoft.com/office/drawing/2014/main" id="{EF8AEB5D-6EEA-472A-A7DB-E642D537D585}"/>
              </a:ext>
            </a:extLst>
          </p:cNvPr>
          <p:cNvSpPr/>
          <p:nvPr/>
        </p:nvSpPr>
        <p:spPr>
          <a:xfrm>
            <a:off x="5034246" y="200284"/>
            <a:ext cx="2183810" cy="2274272"/>
          </a:xfrm>
          <a:prstGeom prst="donut">
            <a:avLst>
              <a:gd name="adj" fmla="val 7758"/>
            </a:avLst>
          </a:prstGeom>
          <a:gradFill>
            <a:gsLst>
              <a:gs pos="0">
                <a:srgbClr val="A42036"/>
              </a:gs>
              <a:gs pos="100000">
                <a:srgbClr val="03033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0" name="Circle: Hollow 39">
            <a:extLst>
              <a:ext uri="{FF2B5EF4-FFF2-40B4-BE49-F238E27FC236}">
                <a16:creationId xmlns:a16="http://schemas.microsoft.com/office/drawing/2014/main" id="{B2FBFFE0-9A8A-4C58-834A-914537EF43C6}"/>
              </a:ext>
            </a:extLst>
          </p:cNvPr>
          <p:cNvSpPr/>
          <p:nvPr/>
        </p:nvSpPr>
        <p:spPr>
          <a:xfrm>
            <a:off x="9710797" y="1700808"/>
            <a:ext cx="2183810" cy="2274272"/>
          </a:xfrm>
          <a:prstGeom prst="donut">
            <a:avLst>
              <a:gd name="adj" fmla="val 7758"/>
            </a:avLst>
          </a:prstGeom>
          <a:gradFill>
            <a:gsLst>
              <a:gs pos="0">
                <a:srgbClr val="A42036"/>
              </a:gs>
              <a:gs pos="100000">
                <a:srgbClr val="03033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DA73DE-56D8-4548-A407-6DB16321E020}"/>
              </a:ext>
            </a:extLst>
          </p:cNvPr>
          <p:cNvSpPr/>
          <p:nvPr/>
        </p:nvSpPr>
        <p:spPr>
          <a:xfrm>
            <a:off x="436072" y="3845906"/>
            <a:ext cx="2007383" cy="216390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5F64DD9-1CE8-449F-8BF4-58D36D325165}"/>
              </a:ext>
            </a:extLst>
          </p:cNvPr>
          <p:cNvSpPr/>
          <p:nvPr/>
        </p:nvSpPr>
        <p:spPr>
          <a:xfrm>
            <a:off x="2762968" y="1895092"/>
            <a:ext cx="2110924" cy="2110924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Circle: Hollow 42">
            <a:extLst>
              <a:ext uri="{FF2B5EF4-FFF2-40B4-BE49-F238E27FC236}">
                <a16:creationId xmlns:a16="http://schemas.microsoft.com/office/drawing/2014/main" id="{CC78549A-53B5-444E-ADDB-DC3A04C96592}"/>
              </a:ext>
            </a:extLst>
          </p:cNvPr>
          <p:cNvSpPr/>
          <p:nvPr/>
        </p:nvSpPr>
        <p:spPr>
          <a:xfrm>
            <a:off x="340525" y="3730245"/>
            <a:ext cx="2183810" cy="2274272"/>
          </a:xfrm>
          <a:prstGeom prst="donut">
            <a:avLst>
              <a:gd name="adj" fmla="val 7758"/>
            </a:avLst>
          </a:prstGeom>
          <a:gradFill>
            <a:gsLst>
              <a:gs pos="0">
                <a:srgbClr val="A42036"/>
              </a:gs>
              <a:gs pos="100000">
                <a:srgbClr val="03033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5" name="Circle: Hollow 44">
            <a:extLst>
              <a:ext uri="{FF2B5EF4-FFF2-40B4-BE49-F238E27FC236}">
                <a16:creationId xmlns:a16="http://schemas.microsoft.com/office/drawing/2014/main" id="{2D63C521-0667-4C6F-B7A8-D8DB83A3DE4C}"/>
              </a:ext>
            </a:extLst>
          </p:cNvPr>
          <p:cNvSpPr/>
          <p:nvPr/>
        </p:nvSpPr>
        <p:spPr>
          <a:xfrm>
            <a:off x="2690082" y="1775469"/>
            <a:ext cx="2183810" cy="2274272"/>
          </a:xfrm>
          <a:prstGeom prst="donut">
            <a:avLst>
              <a:gd name="adj" fmla="val 7758"/>
            </a:avLst>
          </a:prstGeom>
          <a:gradFill>
            <a:gsLst>
              <a:gs pos="0">
                <a:srgbClr val="A42036"/>
              </a:gs>
              <a:gs pos="100000">
                <a:srgbClr val="03033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8525A6D-2841-4D5F-A567-223DD03B26BD}"/>
              </a:ext>
            </a:extLst>
          </p:cNvPr>
          <p:cNvSpPr/>
          <p:nvPr/>
        </p:nvSpPr>
        <p:spPr>
          <a:xfrm>
            <a:off x="269785" y="2543684"/>
            <a:ext cx="2321830" cy="107721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en-AU" sz="1600" dirty="0"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QTA/DAIMLER EMERGING LEADERS SCHOLARSHIP PROGRAM</a:t>
            </a:r>
            <a:endParaRPr lang="en-IN" sz="1600" dirty="0">
              <a:latin typeface="HelveticaNeue" panose="000004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B4F1A5-9C51-4D05-8F84-A2493E826431}"/>
              </a:ext>
            </a:extLst>
          </p:cNvPr>
          <p:cNvSpPr/>
          <p:nvPr/>
        </p:nvSpPr>
        <p:spPr>
          <a:xfrm>
            <a:off x="2762968" y="4169364"/>
            <a:ext cx="2110924" cy="830997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en-AU" sz="1600" dirty="0"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HEAVY VEHICLE SAFETY AROUND PORTS</a:t>
            </a:r>
            <a:endParaRPr lang="en-IN" sz="1600" dirty="0">
              <a:latin typeface="HelveticaNeue" panose="000004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79BF9A-909F-4678-8C99-5D7583BF40E8}"/>
              </a:ext>
            </a:extLst>
          </p:cNvPr>
          <p:cNvSpPr/>
          <p:nvPr/>
        </p:nvSpPr>
        <p:spPr>
          <a:xfrm>
            <a:off x="5070826" y="2580813"/>
            <a:ext cx="2315760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en-AU" sz="1600" dirty="0"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VET 4 T&amp;L</a:t>
            </a:r>
          </a:p>
          <a:p>
            <a:pPr algn="ctr"/>
            <a:r>
              <a:rPr lang="en-AU" sz="1600" dirty="0"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(TRAINING &amp; SKILLING)</a:t>
            </a:r>
            <a:endParaRPr lang="en-IN" sz="1600" dirty="0">
              <a:latin typeface="HelveticaNeue" panose="000004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CDFD187-6E78-4E37-81B5-A0DFA31512C1}"/>
              </a:ext>
            </a:extLst>
          </p:cNvPr>
          <p:cNvSpPr/>
          <p:nvPr/>
        </p:nvSpPr>
        <p:spPr>
          <a:xfrm>
            <a:off x="535103" y="6164364"/>
            <a:ext cx="1809319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en-AU" sz="1600" dirty="0"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EYES ON FATIGUE</a:t>
            </a:r>
            <a:endParaRPr lang="en-IN" sz="1600" dirty="0">
              <a:latin typeface="HelveticaNeue" panose="000004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D04D711-27DD-4708-BE51-11D3104F879F}"/>
              </a:ext>
            </a:extLst>
          </p:cNvPr>
          <p:cNvSpPr/>
          <p:nvPr/>
        </p:nvSpPr>
        <p:spPr>
          <a:xfrm>
            <a:off x="9898042" y="4090223"/>
            <a:ext cx="1809319" cy="830997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en-AU" sz="1600" dirty="0"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ROAD FRIEGHT RESILIENCE PROGRAM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568BAD-B8C7-4143-AFBC-A1A7CA833923}"/>
              </a:ext>
            </a:extLst>
          </p:cNvPr>
          <p:cNvSpPr/>
          <p:nvPr/>
        </p:nvSpPr>
        <p:spPr>
          <a:xfrm>
            <a:off x="6019558" y="5865707"/>
            <a:ext cx="1809319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en-AU" sz="1600" dirty="0"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DRIVING BETTER HEALTH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B08CEB7-E777-4D30-B2BF-B228CFDB9C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98" y="3805526"/>
            <a:ext cx="1531621" cy="1443199"/>
          </a:xfrm>
          <a:prstGeom prst="rect">
            <a:avLst/>
          </a:prstGeom>
        </p:spPr>
      </p:pic>
      <p:sp>
        <p:nvSpPr>
          <p:cNvPr id="44" name="Circle: Hollow 43">
            <a:extLst>
              <a:ext uri="{FF2B5EF4-FFF2-40B4-BE49-F238E27FC236}">
                <a16:creationId xmlns:a16="http://schemas.microsoft.com/office/drawing/2014/main" id="{B5658577-D850-419B-8510-2C3AC555E33A}"/>
              </a:ext>
            </a:extLst>
          </p:cNvPr>
          <p:cNvSpPr/>
          <p:nvPr/>
        </p:nvSpPr>
        <p:spPr>
          <a:xfrm>
            <a:off x="5832313" y="3481326"/>
            <a:ext cx="2183810" cy="2274272"/>
          </a:xfrm>
          <a:prstGeom prst="donut">
            <a:avLst>
              <a:gd name="adj" fmla="val 7758"/>
            </a:avLst>
          </a:prstGeom>
          <a:gradFill>
            <a:gsLst>
              <a:gs pos="0">
                <a:srgbClr val="A42036"/>
              </a:gs>
              <a:gs pos="100000">
                <a:srgbClr val="03033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EB4A1A1-B279-4E80-894E-DC2F73CBE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327" y="2280785"/>
            <a:ext cx="2228636" cy="111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1546"/>
      </p:ext>
    </p:extLst>
  </p:cSld>
  <p:clrMapOvr>
    <a:masterClrMapping/>
  </p:clrMapOvr>
  <p:transition spd="slow" advTm="1652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 animBg="1"/>
      <p:bldP spid="45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F8A6D0-436C-45FA-9BAC-E19E0F9B6EB1}"/>
              </a:ext>
            </a:extLst>
          </p:cNvPr>
          <p:cNvSpPr/>
          <p:nvPr/>
        </p:nvSpPr>
        <p:spPr>
          <a:xfrm>
            <a:off x="26268" y="-49696"/>
            <a:ext cx="12188825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EC9F6EC-30DE-4948-9FF7-7DE0B6870660}"/>
              </a:ext>
            </a:extLst>
          </p:cNvPr>
          <p:cNvSpPr/>
          <p:nvPr/>
        </p:nvSpPr>
        <p:spPr>
          <a:xfrm>
            <a:off x="525256" y="-72008"/>
            <a:ext cx="4947565" cy="4941168"/>
          </a:xfrm>
          <a:custGeom>
            <a:avLst/>
            <a:gdLst>
              <a:gd name="connsiteX0" fmla="*/ 3199556 w 4947565"/>
              <a:gd name="connsiteY0" fmla="*/ 0 h 4941168"/>
              <a:gd name="connsiteX1" fmla="*/ 4336066 w 4947565"/>
              <a:gd name="connsiteY1" fmla="*/ 0 h 4941168"/>
              <a:gd name="connsiteX2" fmla="*/ 4454255 w 4947565"/>
              <a:gd name="connsiteY2" fmla="*/ 167992 h 4941168"/>
              <a:gd name="connsiteX3" fmla="*/ 4696967 w 4947565"/>
              <a:gd name="connsiteY3" fmla="*/ 625024 h 4941168"/>
              <a:gd name="connsiteX4" fmla="*/ 3767677 w 4947565"/>
              <a:gd name="connsiteY4" fmla="*/ 4276646 h 4941168"/>
              <a:gd name="connsiteX5" fmla="*/ 0 w 4947565"/>
              <a:gd name="connsiteY5" fmla="*/ 4326976 h 4941168"/>
              <a:gd name="connsiteX6" fmla="*/ 483855 w 4947565"/>
              <a:gd name="connsiteY6" fmla="*/ 3678142 h 4941168"/>
              <a:gd name="connsiteX7" fmla="*/ 3266661 w 4947565"/>
              <a:gd name="connsiteY7" fmla="*/ 3640968 h 4941168"/>
              <a:gd name="connsiteX8" fmla="*/ 3953036 w 4947565"/>
              <a:gd name="connsiteY8" fmla="*/ 943880 h 4941168"/>
              <a:gd name="connsiteX9" fmla="*/ 3276183 w 4947565"/>
              <a:gd name="connsiteY9" fmla="*/ 56126 h 4941168"/>
              <a:gd name="connsiteX10" fmla="*/ 3199556 w 4947565"/>
              <a:gd name="connsiteY10" fmla="*/ 0 h 494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7565" h="4941168">
                <a:moveTo>
                  <a:pt x="3199556" y="0"/>
                </a:moveTo>
                <a:lnTo>
                  <a:pt x="4336066" y="0"/>
                </a:lnTo>
                <a:lnTo>
                  <a:pt x="4454255" y="167992"/>
                </a:lnTo>
                <a:cubicBezTo>
                  <a:pt x="4546603" y="311492"/>
                  <a:pt x="4627999" y="464112"/>
                  <a:pt x="4696967" y="625024"/>
                </a:cubicBezTo>
                <a:cubicBezTo>
                  <a:pt x="5248713" y="1912318"/>
                  <a:pt x="4867650" y="3409693"/>
                  <a:pt x="3767677" y="4276646"/>
                </a:cubicBezTo>
                <a:cubicBezTo>
                  <a:pt x="2667703" y="5143599"/>
                  <a:pt x="1122739" y="5164237"/>
                  <a:pt x="0" y="4326976"/>
                </a:cubicBezTo>
                <a:lnTo>
                  <a:pt x="483855" y="3678142"/>
                </a:lnTo>
                <a:cubicBezTo>
                  <a:pt x="1313110" y="4296543"/>
                  <a:pt x="2454221" y="4281300"/>
                  <a:pt x="3266661" y="3640968"/>
                </a:cubicBezTo>
                <a:cubicBezTo>
                  <a:pt x="4079102" y="3000637"/>
                  <a:pt x="4360555" y="1894676"/>
                  <a:pt x="3953036" y="943880"/>
                </a:cubicBezTo>
                <a:cubicBezTo>
                  <a:pt x="3800217" y="587332"/>
                  <a:pt x="3564781" y="285900"/>
                  <a:pt x="3276183" y="56126"/>
                </a:cubicBezTo>
                <a:lnTo>
                  <a:pt x="3199556" y="0"/>
                </a:lnTo>
                <a:close/>
              </a:path>
            </a:pathLst>
          </a:custGeom>
          <a:gradFill>
            <a:gsLst>
              <a:gs pos="0">
                <a:srgbClr val="A42036"/>
              </a:gs>
              <a:gs pos="65000">
                <a:srgbClr val="03033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2DC8388-B729-487E-9EAE-07D84DCAA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442"/>
          <a:stretch/>
        </p:blipFill>
        <p:spPr>
          <a:xfrm>
            <a:off x="414525" y="1254636"/>
            <a:ext cx="3863545" cy="157323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017ACE-236C-4007-8CBA-387E40F119C6}"/>
              </a:ext>
            </a:extLst>
          </p:cNvPr>
          <p:cNvSpPr/>
          <p:nvPr/>
        </p:nvSpPr>
        <p:spPr>
          <a:xfrm rot="5400000" flipH="1">
            <a:off x="7035900" y="-680840"/>
            <a:ext cx="2725537" cy="5184576"/>
          </a:xfrm>
          <a:prstGeom prst="roundRect">
            <a:avLst/>
          </a:prstGeom>
          <a:gradFill flip="none" rotWithShape="1">
            <a:gsLst>
              <a:gs pos="0">
                <a:srgbClr val="A42036"/>
              </a:gs>
              <a:gs pos="100000">
                <a:srgbClr val="03033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7C937E-5335-42EB-B53C-EA76C940E695}"/>
              </a:ext>
            </a:extLst>
          </p:cNvPr>
          <p:cNvSpPr/>
          <p:nvPr/>
        </p:nvSpPr>
        <p:spPr>
          <a:xfrm>
            <a:off x="6283772" y="1318830"/>
            <a:ext cx="4150321" cy="1345048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>
                <a:solidFill>
                  <a:schemeClr val="bg1"/>
                </a:solidFill>
                <a:latin typeface="Helvetica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 program is about identifying emerging leaders in the industry, developing their capability to contribute to the productivity, efficiency and safety of their employer/business to lead them into the future. </a:t>
            </a:r>
            <a:endParaRPr lang="en-IN" sz="1400" dirty="0">
              <a:solidFill>
                <a:schemeClr val="bg1"/>
              </a:solidFill>
              <a:latin typeface="Helvetica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EA5E3E-0CFF-41F8-B76B-F2F961A74560}"/>
              </a:ext>
            </a:extLst>
          </p:cNvPr>
          <p:cNvSpPr/>
          <p:nvPr/>
        </p:nvSpPr>
        <p:spPr>
          <a:xfrm>
            <a:off x="6283772" y="780030"/>
            <a:ext cx="4150321" cy="400109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About the program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137D26-312F-47A5-A104-24E66802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331" y="3502439"/>
            <a:ext cx="3083034" cy="5656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3F3E62-06E9-4B89-B9CD-8D11F17A0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388" y="3385701"/>
            <a:ext cx="2007691" cy="7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76"/>
    </mc:Choice>
    <mc:Fallback xmlns="">
      <p:transition spd="slow" advTm="32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CC6343-B5E3-4744-ACD3-250F612E0884}"/>
              </a:ext>
            </a:extLst>
          </p:cNvPr>
          <p:cNvSpPr/>
          <p:nvPr/>
        </p:nvSpPr>
        <p:spPr>
          <a:xfrm>
            <a:off x="-1" y="-14016"/>
            <a:ext cx="12188825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EC9F6EC-30DE-4948-9FF7-7DE0B6870660}"/>
              </a:ext>
            </a:extLst>
          </p:cNvPr>
          <p:cNvSpPr/>
          <p:nvPr/>
        </p:nvSpPr>
        <p:spPr>
          <a:xfrm>
            <a:off x="525256" y="0"/>
            <a:ext cx="4947565" cy="4941168"/>
          </a:xfrm>
          <a:custGeom>
            <a:avLst/>
            <a:gdLst>
              <a:gd name="connsiteX0" fmla="*/ 3199556 w 4947565"/>
              <a:gd name="connsiteY0" fmla="*/ 0 h 4941168"/>
              <a:gd name="connsiteX1" fmla="*/ 4336066 w 4947565"/>
              <a:gd name="connsiteY1" fmla="*/ 0 h 4941168"/>
              <a:gd name="connsiteX2" fmla="*/ 4454255 w 4947565"/>
              <a:gd name="connsiteY2" fmla="*/ 167992 h 4941168"/>
              <a:gd name="connsiteX3" fmla="*/ 4696967 w 4947565"/>
              <a:gd name="connsiteY3" fmla="*/ 625024 h 4941168"/>
              <a:gd name="connsiteX4" fmla="*/ 3767677 w 4947565"/>
              <a:gd name="connsiteY4" fmla="*/ 4276646 h 4941168"/>
              <a:gd name="connsiteX5" fmla="*/ 0 w 4947565"/>
              <a:gd name="connsiteY5" fmla="*/ 4326976 h 4941168"/>
              <a:gd name="connsiteX6" fmla="*/ 483855 w 4947565"/>
              <a:gd name="connsiteY6" fmla="*/ 3678142 h 4941168"/>
              <a:gd name="connsiteX7" fmla="*/ 3266661 w 4947565"/>
              <a:gd name="connsiteY7" fmla="*/ 3640968 h 4941168"/>
              <a:gd name="connsiteX8" fmla="*/ 3953036 w 4947565"/>
              <a:gd name="connsiteY8" fmla="*/ 943880 h 4941168"/>
              <a:gd name="connsiteX9" fmla="*/ 3276183 w 4947565"/>
              <a:gd name="connsiteY9" fmla="*/ 56126 h 4941168"/>
              <a:gd name="connsiteX10" fmla="*/ 3199556 w 4947565"/>
              <a:gd name="connsiteY10" fmla="*/ 0 h 494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7565" h="4941168">
                <a:moveTo>
                  <a:pt x="3199556" y="0"/>
                </a:moveTo>
                <a:lnTo>
                  <a:pt x="4336066" y="0"/>
                </a:lnTo>
                <a:lnTo>
                  <a:pt x="4454255" y="167992"/>
                </a:lnTo>
                <a:cubicBezTo>
                  <a:pt x="4546603" y="311492"/>
                  <a:pt x="4627999" y="464112"/>
                  <a:pt x="4696967" y="625024"/>
                </a:cubicBezTo>
                <a:cubicBezTo>
                  <a:pt x="5248713" y="1912318"/>
                  <a:pt x="4867650" y="3409693"/>
                  <a:pt x="3767677" y="4276646"/>
                </a:cubicBezTo>
                <a:cubicBezTo>
                  <a:pt x="2667703" y="5143599"/>
                  <a:pt x="1122739" y="5164237"/>
                  <a:pt x="0" y="4326976"/>
                </a:cubicBezTo>
                <a:lnTo>
                  <a:pt x="483855" y="3678142"/>
                </a:lnTo>
                <a:cubicBezTo>
                  <a:pt x="1313110" y="4296543"/>
                  <a:pt x="2454221" y="4281300"/>
                  <a:pt x="3266661" y="3640968"/>
                </a:cubicBezTo>
                <a:cubicBezTo>
                  <a:pt x="4079102" y="3000637"/>
                  <a:pt x="4360555" y="1894676"/>
                  <a:pt x="3953036" y="943880"/>
                </a:cubicBezTo>
                <a:cubicBezTo>
                  <a:pt x="3800217" y="587332"/>
                  <a:pt x="3564781" y="285900"/>
                  <a:pt x="3276183" y="56126"/>
                </a:cubicBezTo>
                <a:lnTo>
                  <a:pt x="3199556" y="0"/>
                </a:lnTo>
                <a:close/>
              </a:path>
            </a:pathLst>
          </a:custGeom>
          <a:gradFill>
            <a:gsLst>
              <a:gs pos="0">
                <a:srgbClr val="A42036"/>
              </a:gs>
              <a:gs pos="65000">
                <a:srgbClr val="03033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20684CB-6B39-485F-B457-1EE1BEA24B6C}"/>
              </a:ext>
            </a:extLst>
          </p:cNvPr>
          <p:cNvSpPr/>
          <p:nvPr/>
        </p:nvSpPr>
        <p:spPr>
          <a:xfrm>
            <a:off x="405780" y="158301"/>
            <a:ext cx="3704970" cy="3445469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A856A7-87BC-4FBE-BFAD-15470C30190A}"/>
              </a:ext>
            </a:extLst>
          </p:cNvPr>
          <p:cNvSpPr/>
          <p:nvPr/>
        </p:nvSpPr>
        <p:spPr>
          <a:xfrm>
            <a:off x="684646" y="1261903"/>
            <a:ext cx="3336908" cy="138499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Open Sans" panose="020B0606030504020204" pitchFamily="34" charset="0"/>
                <a:cs typeface="Aharoni" panose="02010803020104030203" pitchFamily="2" charset="-79"/>
              </a:rPr>
              <a:t>HEAVY VEHICLE SAFETY AROUND PORTS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Open Sans" panose="020B0606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73B7E8-FC54-47E9-9255-943A7926BA10}"/>
              </a:ext>
            </a:extLst>
          </p:cNvPr>
          <p:cNvSpPr/>
          <p:nvPr/>
        </p:nvSpPr>
        <p:spPr>
          <a:xfrm rot="5400000" flipH="1">
            <a:off x="7035900" y="-790464"/>
            <a:ext cx="2725537" cy="5184576"/>
          </a:xfrm>
          <a:prstGeom prst="roundRect">
            <a:avLst/>
          </a:prstGeom>
          <a:gradFill flip="none" rotWithShape="1">
            <a:gsLst>
              <a:gs pos="0">
                <a:srgbClr val="A42036"/>
              </a:gs>
              <a:gs pos="100000">
                <a:srgbClr val="03033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8CA38-06BA-4D3E-85B4-018C3354F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12" y="3256342"/>
            <a:ext cx="1486732" cy="5473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4156C7-EE4A-49ED-801B-B04F8443E8D9}"/>
              </a:ext>
            </a:extLst>
          </p:cNvPr>
          <p:cNvSpPr/>
          <p:nvPr/>
        </p:nvSpPr>
        <p:spPr>
          <a:xfrm>
            <a:off x="6283772" y="1159135"/>
            <a:ext cx="4150321" cy="2314544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>
                <a:solidFill>
                  <a:schemeClr val="bg1"/>
                </a:solidFill>
                <a:latin typeface="Helvetica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 12-month pilot investigates how wellbeing and technology help address safety issues in and around Ports. This is followed by a number National Workshops where the project outcomes and resources will be shared.</a:t>
            </a:r>
          </a:p>
          <a:p>
            <a:pPr>
              <a:lnSpc>
                <a:spcPct val="150000"/>
              </a:lnSpc>
            </a:pPr>
            <a:endParaRPr lang="en-AU" sz="1400" dirty="0">
              <a:solidFill>
                <a:schemeClr val="bg1"/>
              </a:solidFill>
              <a:latin typeface="Helvetica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IN" sz="1400" dirty="0">
              <a:solidFill>
                <a:schemeClr val="bg1"/>
              </a:solidFill>
              <a:latin typeface="Helvetica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6F68C-3D99-4D0D-8F61-2CC9150CFAC1}"/>
              </a:ext>
            </a:extLst>
          </p:cNvPr>
          <p:cNvSpPr/>
          <p:nvPr/>
        </p:nvSpPr>
        <p:spPr>
          <a:xfrm>
            <a:off x="6283772" y="667277"/>
            <a:ext cx="4150321" cy="400109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About the program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34ADD77-C142-484E-9F73-57AB0CA9B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40" y="3256342"/>
            <a:ext cx="1765165" cy="60470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9F7D24-F92C-460F-BFB5-A5652DA308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89" y="3254875"/>
            <a:ext cx="1410996" cy="5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70"/>
    </mc:Choice>
    <mc:Fallback xmlns="">
      <p:transition spd="slow" advTm="56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F8D3F7-4DA1-429B-86D5-BDD167B4EA76}"/>
              </a:ext>
            </a:extLst>
          </p:cNvPr>
          <p:cNvSpPr/>
          <p:nvPr/>
        </p:nvSpPr>
        <p:spPr>
          <a:xfrm>
            <a:off x="-1" y="-14016"/>
            <a:ext cx="12188825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EC9F6EC-30DE-4948-9FF7-7DE0B6870660}"/>
              </a:ext>
            </a:extLst>
          </p:cNvPr>
          <p:cNvSpPr/>
          <p:nvPr/>
        </p:nvSpPr>
        <p:spPr>
          <a:xfrm>
            <a:off x="525256" y="0"/>
            <a:ext cx="4947565" cy="4941168"/>
          </a:xfrm>
          <a:custGeom>
            <a:avLst/>
            <a:gdLst>
              <a:gd name="connsiteX0" fmla="*/ 3199556 w 4947565"/>
              <a:gd name="connsiteY0" fmla="*/ 0 h 4941168"/>
              <a:gd name="connsiteX1" fmla="*/ 4336066 w 4947565"/>
              <a:gd name="connsiteY1" fmla="*/ 0 h 4941168"/>
              <a:gd name="connsiteX2" fmla="*/ 4454255 w 4947565"/>
              <a:gd name="connsiteY2" fmla="*/ 167992 h 4941168"/>
              <a:gd name="connsiteX3" fmla="*/ 4696967 w 4947565"/>
              <a:gd name="connsiteY3" fmla="*/ 625024 h 4941168"/>
              <a:gd name="connsiteX4" fmla="*/ 3767677 w 4947565"/>
              <a:gd name="connsiteY4" fmla="*/ 4276646 h 4941168"/>
              <a:gd name="connsiteX5" fmla="*/ 0 w 4947565"/>
              <a:gd name="connsiteY5" fmla="*/ 4326976 h 4941168"/>
              <a:gd name="connsiteX6" fmla="*/ 483855 w 4947565"/>
              <a:gd name="connsiteY6" fmla="*/ 3678142 h 4941168"/>
              <a:gd name="connsiteX7" fmla="*/ 3266661 w 4947565"/>
              <a:gd name="connsiteY7" fmla="*/ 3640968 h 4941168"/>
              <a:gd name="connsiteX8" fmla="*/ 3953036 w 4947565"/>
              <a:gd name="connsiteY8" fmla="*/ 943880 h 4941168"/>
              <a:gd name="connsiteX9" fmla="*/ 3276183 w 4947565"/>
              <a:gd name="connsiteY9" fmla="*/ 56126 h 4941168"/>
              <a:gd name="connsiteX10" fmla="*/ 3199556 w 4947565"/>
              <a:gd name="connsiteY10" fmla="*/ 0 h 494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7565" h="4941168">
                <a:moveTo>
                  <a:pt x="3199556" y="0"/>
                </a:moveTo>
                <a:lnTo>
                  <a:pt x="4336066" y="0"/>
                </a:lnTo>
                <a:lnTo>
                  <a:pt x="4454255" y="167992"/>
                </a:lnTo>
                <a:cubicBezTo>
                  <a:pt x="4546603" y="311492"/>
                  <a:pt x="4627999" y="464112"/>
                  <a:pt x="4696967" y="625024"/>
                </a:cubicBezTo>
                <a:cubicBezTo>
                  <a:pt x="5248713" y="1912318"/>
                  <a:pt x="4867650" y="3409693"/>
                  <a:pt x="3767677" y="4276646"/>
                </a:cubicBezTo>
                <a:cubicBezTo>
                  <a:pt x="2667703" y="5143599"/>
                  <a:pt x="1122739" y="5164237"/>
                  <a:pt x="0" y="4326976"/>
                </a:cubicBezTo>
                <a:lnTo>
                  <a:pt x="483855" y="3678142"/>
                </a:lnTo>
                <a:cubicBezTo>
                  <a:pt x="1313110" y="4296543"/>
                  <a:pt x="2454221" y="4281300"/>
                  <a:pt x="3266661" y="3640968"/>
                </a:cubicBezTo>
                <a:cubicBezTo>
                  <a:pt x="4079102" y="3000637"/>
                  <a:pt x="4360555" y="1894676"/>
                  <a:pt x="3953036" y="943880"/>
                </a:cubicBezTo>
                <a:cubicBezTo>
                  <a:pt x="3800217" y="587332"/>
                  <a:pt x="3564781" y="285900"/>
                  <a:pt x="3276183" y="56126"/>
                </a:cubicBezTo>
                <a:lnTo>
                  <a:pt x="3199556" y="0"/>
                </a:lnTo>
                <a:close/>
              </a:path>
            </a:pathLst>
          </a:custGeom>
          <a:gradFill>
            <a:gsLst>
              <a:gs pos="0">
                <a:srgbClr val="A42036"/>
              </a:gs>
              <a:gs pos="65000">
                <a:srgbClr val="03033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562B0550-289E-4C2A-B95E-F05D04082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97" y="200512"/>
            <a:ext cx="3192892" cy="3261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A7D1C6-6B13-4D65-9CE4-71084257AB51}"/>
              </a:ext>
            </a:extLst>
          </p:cNvPr>
          <p:cNvSpPr/>
          <p:nvPr/>
        </p:nvSpPr>
        <p:spPr>
          <a:xfrm rot="5400000" flipH="1">
            <a:off x="7035900" y="-812042"/>
            <a:ext cx="2725537" cy="5184576"/>
          </a:xfrm>
          <a:prstGeom prst="roundRect">
            <a:avLst/>
          </a:prstGeom>
          <a:gradFill flip="none" rotWithShape="1">
            <a:gsLst>
              <a:gs pos="0">
                <a:srgbClr val="A42036"/>
              </a:gs>
              <a:gs pos="100000">
                <a:srgbClr val="03033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37AEF-90A4-4667-B739-1F93186D8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045" y="3270173"/>
            <a:ext cx="1486732" cy="5473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507E7A-87EF-4585-85D4-762885441AED}"/>
              </a:ext>
            </a:extLst>
          </p:cNvPr>
          <p:cNvSpPr/>
          <p:nvPr/>
        </p:nvSpPr>
        <p:spPr>
          <a:xfrm>
            <a:off x="6283772" y="993541"/>
            <a:ext cx="4347144" cy="2314544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>
                <a:solidFill>
                  <a:schemeClr val="bg1"/>
                </a:solidFill>
                <a:latin typeface="Helvetica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Industry Skills Advisors (ISAs) engage with employers, small business and industry stakeholders to provide high quality, evidence-based industry advice and intelligence about current and emerging industry direction, regional skills needs and training solutions, jobs growth and employment opportunities. </a:t>
            </a:r>
          </a:p>
          <a:p>
            <a:pPr>
              <a:lnSpc>
                <a:spcPct val="150000"/>
              </a:lnSpc>
            </a:pPr>
            <a:endParaRPr lang="en-IN" sz="1400" dirty="0">
              <a:solidFill>
                <a:schemeClr val="bg1"/>
              </a:solidFill>
              <a:latin typeface="Helvetica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72E398-DC9E-4771-835E-E5E42489DA07}"/>
              </a:ext>
            </a:extLst>
          </p:cNvPr>
          <p:cNvSpPr/>
          <p:nvPr/>
        </p:nvSpPr>
        <p:spPr>
          <a:xfrm>
            <a:off x="6283772" y="645699"/>
            <a:ext cx="4150321" cy="400109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About the program</a:t>
            </a:r>
          </a:p>
        </p:txBody>
      </p:sp>
      <p:sp>
        <p:nvSpPr>
          <p:cNvPr id="11" name="AutoShape 2" descr="Queensland Government">
            <a:extLst>
              <a:ext uri="{FF2B5EF4-FFF2-40B4-BE49-F238E27FC236}">
                <a16:creationId xmlns:a16="http://schemas.microsoft.com/office/drawing/2014/main" id="{B732C3BA-C397-4826-8F72-BE5EC2BC19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84E1E3-020E-44BA-8923-C8FBB65EA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032" y="3154643"/>
            <a:ext cx="1974925" cy="77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53"/>
    </mc:Choice>
    <mc:Fallback xmlns="">
      <p:transition spd="slow" advTm="67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F85EDA-D861-42BD-BBB3-1BCF8CC91F66}"/>
              </a:ext>
            </a:extLst>
          </p:cNvPr>
          <p:cNvSpPr/>
          <p:nvPr/>
        </p:nvSpPr>
        <p:spPr>
          <a:xfrm>
            <a:off x="11380" y="0"/>
            <a:ext cx="12188825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EC9F6EC-30DE-4948-9FF7-7DE0B6870660}"/>
              </a:ext>
            </a:extLst>
          </p:cNvPr>
          <p:cNvSpPr/>
          <p:nvPr/>
        </p:nvSpPr>
        <p:spPr>
          <a:xfrm>
            <a:off x="525256" y="0"/>
            <a:ext cx="4947565" cy="4941168"/>
          </a:xfrm>
          <a:custGeom>
            <a:avLst/>
            <a:gdLst>
              <a:gd name="connsiteX0" fmla="*/ 3199556 w 4947565"/>
              <a:gd name="connsiteY0" fmla="*/ 0 h 4941168"/>
              <a:gd name="connsiteX1" fmla="*/ 4336066 w 4947565"/>
              <a:gd name="connsiteY1" fmla="*/ 0 h 4941168"/>
              <a:gd name="connsiteX2" fmla="*/ 4454255 w 4947565"/>
              <a:gd name="connsiteY2" fmla="*/ 167992 h 4941168"/>
              <a:gd name="connsiteX3" fmla="*/ 4696967 w 4947565"/>
              <a:gd name="connsiteY3" fmla="*/ 625024 h 4941168"/>
              <a:gd name="connsiteX4" fmla="*/ 3767677 w 4947565"/>
              <a:gd name="connsiteY4" fmla="*/ 4276646 h 4941168"/>
              <a:gd name="connsiteX5" fmla="*/ 0 w 4947565"/>
              <a:gd name="connsiteY5" fmla="*/ 4326976 h 4941168"/>
              <a:gd name="connsiteX6" fmla="*/ 483855 w 4947565"/>
              <a:gd name="connsiteY6" fmla="*/ 3678142 h 4941168"/>
              <a:gd name="connsiteX7" fmla="*/ 3266661 w 4947565"/>
              <a:gd name="connsiteY7" fmla="*/ 3640968 h 4941168"/>
              <a:gd name="connsiteX8" fmla="*/ 3953036 w 4947565"/>
              <a:gd name="connsiteY8" fmla="*/ 943880 h 4941168"/>
              <a:gd name="connsiteX9" fmla="*/ 3276183 w 4947565"/>
              <a:gd name="connsiteY9" fmla="*/ 56126 h 4941168"/>
              <a:gd name="connsiteX10" fmla="*/ 3199556 w 4947565"/>
              <a:gd name="connsiteY10" fmla="*/ 0 h 494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7565" h="4941168">
                <a:moveTo>
                  <a:pt x="3199556" y="0"/>
                </a:moveTo>
                <a:lnTo>
                  <a:pt x="4336066" y="0"/>
                </a:lnTo>
                <a:lnTo>
                  <a:pt x="4454255" y="167992"/>
                </a:lnTo>
                <a:cubicBezTo>
                  <a:pt x="4546603" y="311492"/>
                  <a:pt x="4627999" y="464112"/>
                  <a:pt x="4696967" y="625024"/>
                </a:cubicBezTo>
                <a:cubicBezTo>
                  <a:pt x="5248713" y="1912318"/>
                  <a:pt x="4867650" y="3409693"/>
                  <a:pt x="3767677" y="4276646"/>
                </a:cubicBezTo>
                <a:cubicBezTo>
                  <a:pt x="2667703" y="5143599"/>
                  <a:pt x="1122739" y="5164237"/>
                  <a:pt x="0" y="4326976"/>
                </a:cubicBezTo>
                <a:lnTo>
                  <a:pt x="483855" y="3678142"/>
                </a:lnTo>
                <a:cubicBezTo>
                  <a:pt x="1313110" y="4296543"/>
                  <a:pt x="2454221" y="4281300"/>
                  <a:pt x="3266661" y="3640968"/>
                </a:cubicBezTo>
                <a:cubicBezTo>
                  <a:pt x="4079102" y="3000637"/>
                  <a:pt x="4360555" y="1894676"/>
                  <a:pt x="3953036" y="943880"/>
                </a:cubicBezTo>
                <a:cubicBezTo>
                  <a:pt x="3800217" y="587332"/>
                  <a:pt x="3564781" y="285900"/>
                  <a:pt x="3276183" y="56126"/>
                </a:cubicBezTo>
                <a:lnTo>
                  <a:pt x="3199556" y="0"/>
                </a:lnTo>
                <a:close/>
              </a:path>
            </a:pathLst>
          </a:custGeom>
          <a:gradFill>
            <a:gsLst>
              <a:gs pos="0">
                <a:srgbClr val="A42036"/>
              </a:gs>
              <a:gs pos="65000">
                <a:srgbClr val="03033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B2170F-A6B6-4E9D-B5D4-4AF67EC4EFEC}"/>
              </a:ext>
            </a:extLst>
          </p:cNvPr>
          <p:cNvSpPr/>
          <p:nvPr/>
        </p:nvSpPr>
        <p:spPr>
          <a:xfrm>
            <a:off x="693812" y="188640"/>
            <a:ext cx="3552932" cy="339387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397123-96AC-4A14-A091-AF7566E61EC6}"/>
              </a:ext>
            </a:extLst>
          </p:cNvPr>
          <p:cNvSpPr/>
          <p:nvPr/>
        </p:nvSpPr>
        <p:spPr>
          <a:xfrm>
            <a:off x="684646" y="1477347"/>
            <a:ext cx="3336908" cy="954107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Open Sans" panose="020B0606030504020204" pitchFamily="34" charset="0"/>
                <a:cs typeface="Aharoni" panose="02010803020104030203" pitchFamily="2" charset="-79"/>
              </a:rPr>
              <a:t>EYES ON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Open Sans" panose="020B0606030504020204" pitchFamily="34" charset="0"/>
                <a:cs typeface="Aharoni" panose="02010803020104030203" pitchFamily="2" charset="-79"/>
              </a:rPr>
              <a:t>FATIGUE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Open Sans" panose="020B0606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D81BF3-0D2B-49FA-B585-F9362DD9878D}"/>
              </a:ext>
            </a:extLst>
          </p:cNvPr>
          <p:cNvSpPr/>
          <p:nvPr/>
        </p:nvSpPr>
        <p:spPr>
          <a:xfrm rot="5400000" flipH="1">
            <a:off x="7035900" y="-838017"/>
            <a:ext cx="2725537" cy="5184576"/>
          </a:xfrm>
          <a:prstGeom prst="roundRect">
            <a:avLst/>
          </a:prstGeom>
          <a:gradFill flip="none" rotWithShape="1">
            <a:gsLst>
              <a:gs pos="0">
                <a:srgbClr val="A42036"/>
              </a:gs>
              <a:gs pos="100000">
                <a:srgbClr val="03033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7EF3C-335D-4B6C-9514-D8F2120FF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80" y="3233322"/>
            <a:ext cx="1486732" cy="5473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1D8F6B-5458-4AC3-99A8-69960001CCD3}"/>
              </a:ext>
            </a:extLst>
          </p:cNvPr>
          <p:cNvSpPr/>
          <p:nvPr/>
        </p:nvSpPr>
        <p:spPr>
          <a:xfrm>
            <a:off x="6283772" y="1206694"/>
            <a:ext cx="4347144" cy="1345048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>
                <a:solidFill>
                  <a:schemeClr val="bg1"/>
                </a:solidFill>
                <a:latin typeface="Helvetica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 project aims to investigate and ascertain the effectiveness of emerging driver monitoring technology in reducing the incidence of driver distraction, inattention and fatigue episodes within the HV industry.</a:t>
            </a:r>
            <a:endParaRPr lang="en-IN" sz="1400" dirty="0">
              <a:solidFill>
                <a:schemeClr val="bg1"/>
              </a:solidFill>
              <a:latin typeface="Helvetica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B7E00-1CE0-4D29-9520-1DCD77B27FA4}"/>
              </a:ext>
            </a:extLst>
          </p:cNvPr>
          <p:cNvSpPr/>
          <p:nvPr/>
        </p:nvSpPr>
        <p:spPr>
          <a:xfrm>
            <a:off x="6283772" y="619724"/>
            <a:ext cx="4150321" cy="400109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About the program</a:t>
            </a:r>
          </a:p>
        </p:txBody>
      </p:sp>
      <p:sp>
        <p:nvSpPr>
          <p:cNvPr id="8" name="AutoShape 2" descr="Queensland Government">
            <a:extLst>
              <a:ext uri="{FF2B5EF4-FFF2-40B4-BE49-F238E27FC236}">
                <a16:creationId xmlns:a16="http://schemas.microsoft.com/office/drawing/2014/main" id="{CDF6E6A7-9A90-474E-8C5F-717412D2A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C2040-A181-407A-B02D-EC15C8F74DE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9220167" y="3219484"/>
            <a:ext cx="1770790" cy="63570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DF3D7FB-E333-4D5E-807B-D495F0EF9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73" y="3215399"/>
            <a:ext cx="1486732" cy="86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79"/>
    </mc:Choice>
    <mc:Fallback xmlns="">
      <p:transition spd="slow" advTm="41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6F1708-B40D-4172-9DA9-F640A3AEF545}"/>
              </a:ext>
            </a:extLst>
          </p:cNvPr>
          <p:cNvSpPr/>
          <p:nvPr/>
        </p:nvSpPr>
        <p:spPr>
          <a:xfrm>
            <a:off x="-1" y="-14016"/>
            <a:ext cx="12188825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EC9F6EC-30DE-4948-9FF7-7DE0B6870660}"/>
              </a:ext>
            </a:extLst>
          </p:cNvPr>
          <p:cNvSpPr/>
          <p:nvPr/>
        </p:nvSpPr>
        <p:spPr>
          <a:xfrm>
            <a:off x="525256" y="0"/>
            <a:ext cx="4947565" cy="4941168"/>
          </a:xfrm>
          <a:custGeom>
            <a:avLst/>
            <a:gdLst>
              <a:gd name="connsiteX0" fmla="*/ 3199556 w 4947565"/>
              <a:gd name="connsiteY0" fmla="*/ 0 h 4941168"/>
              <a:gd name="connsiteX1" fmla="*/ 4336066 w 4947565"/>
              <a:gd name="connsiteY1" fmla="*/ 0 h 4941168"/>
              <a:gd name="connsiteX2" fmla="*/ 4454255 w 4947565"/>
              <a:gd name="connsiteY2" fmla="*/ 167992 h 4941168"/>
              <a:gd name="connsiteX3" fmla="*/ 4696967 w 4947565"/>
              <a:gd name="connsiteY3" fmla="*/ 625024 h 4941168"/>
              <a:gd name="connsiteX4" fmla="*/ 3767677 w 4947565"/>
              <a:gd name="connsiteY4" fmla="*/ 4276646 h 4941168"/>
              <a:gd name="connsiteX5" fmla="*/ 0 w 4947565"/>
              <a:gd name="connsiteY5" fmla="*/ 4326976 h 4941168"/>
              <a:gd name="connsiteX6" fmla="*/ 483855 w 4947565"/>
              <a:gd name="connsiteY6" fmla="*/ 3678142 h 4941168"/>
              <a:gd name="connsiteX7" fmla="*/ 3266661 w 4947565"/>
              <a:gd name="connsiteY7" fmla="*/ 3640968 h 4941168"/>
              <a:gd name="connsiteX8" fmla="*/ 3953036 w 4947565"/>
              <a:gd name="connsiteY8" fmla="*/ 943880 h 4941168"/>
              <a:gd name="connsiteX9" fmla="*/ 3276183 w 4947565"/>
              <a:gd name="connsiteY9" fmla="*/ 56126 h 4941168"/>
              <a:gd name="connsiteX10" fmla="*/ 3199556 w 4947565"/>
              <a:gd name="connsiteY10" fmla="*/ 0 h 494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7565" h="4941168">
                <a:moveTo>
                  <a:pt x="3199556" y="0"/>
                </a:moveTo>
                <a:lnTo>
                  <a:pt x="4336066" y="0"/>
                </a:lnTo>
                <a:lnTo>
                  <a:pt x="4454255" y="167992"/>
                </a:lnTo>
                <a:cubicBezTo>
                  <a:pt x="4546603" y="311492"/>
                  <a:pt x="4627999" y="464112"/>
                  <a:pt x="4696967" y="625024"/>
                </a:cubicBezTo>
                <a:cubicBezTo>
                  <a:pt x="5248713" y="1912318"/>
                  <a:pt x="4867650" y="3409693"/>
                  <a:pt x="3767677" y="4276646"/>
                </a:cubicBezTo>
                <a:cubicBezTo>
                  <a:pt x="2667703" y="5143599"/>
                  <a:pt x="1122739" y="5164237"/>
                  <a:pt x="0" y="4326976"/>
                </a:cubicBezTo>
                <a:lnTo>
                  <a:pt x="483855" y="3678142"/>
                </a:lnTo>
                <a:cubicBezTo>
                  <a:pt x="1313110" y="4296543"/>
                  <a:pt x="2454221" y="4281300"/>
                  <a:pt x="3266661" y="3640968"/>
                </a:cubicBezTo>
                <a:cubicBezTo>
                  <a:pt x="4079102" y="3000637"/>
                  <a:pt x="4360555" y="1894676"/>
                  <a:pt x="3953036" y="943880"/>
                </a:cubicBezTo>
                <a:cubicBezTo>
                  <a:pt x="3800217" y="587332"/>
                  <a:pt x="3564781" y="285900"/>
                  <a:pt x="3276183" y="56126"/>
                </a:cubicBezTo>
                <a:lnTo>
                  <a:pt x="3199556" y="0"/>
                </a:lnTo>
                <a:close/>
              </a:path>
            </a:pathLst>
          </a:custGeom>
          <a:gradFill>
            <a:gsLst>
              <a:gs pos="0">
                <a:srgbClr val="A42036"/>
              </a:gs>
              <a:gs pos="65000">
                <a:srgbClr val="03033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B0E545-2C95-4D68-BA18-2265A50CEE85}"/>
              </a:ext>
            </a:extLst>
          </p:cNvPr>
          <p:cNvSpPr/>
          <p:nvPr/>
        </p:nvSpPr>
        <p:spPr>
          <a:xfrm rot="5400000" flipH="1">
            <a:off x="7035900" y="-824855"/>
            <a:ext cx="2725537" cy="5184576"/>
          </a:xfrm>
          <a:prstGeom prst="roundRect">
            <a:avLst/>
          </a:prstGeom>
          <a:gradFill flip="none" rotWithShape="1">
            <a:gsLst>
              <a:gs pos="0">
                <a:srgbClr val="A42036"/>
              </a:gs>
              <a:gs pos="100000">
                <a:srgbClr val="03033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7AFD-AC57-484B-A0CB-5E1CD8DE8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045" y="3257360"/>
            <a:ext cx="1486732" cy="5473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E904DA-6957-4AD3-8B6C-FA3840A84399}"/>
              </a:ext>
            </a:extLst>
          </p:cNvPr>
          <p:cNvSpPr/>
          <p:nvPr/>
        </p:nvSpPr>
        <p:spPr>
          <a:xfrm>
            <a:off x="6283772" y="980728"/>
            <a:ext cx="4347144" cy="1668214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>
                <a:solidFill>
                  <a:schemeClr val="bg1"/>
                </a:solidFill>
                <a:latin typeface="Helvetica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 Micro-Credentialing program providing an opportunity to support changing workplaces by enabling the provision of focused training to better support transport and logistics businesses adopt innovations and improve productivity.</a:t>
            </a:r>
            <a:endParaRPr lang="en-IN" sz="1400" dirty="0">
              <a:solidFill>
                <a:schemeClr val="bg1"/>
              </a:solidFill>
              <a:latin typeface="Helvetica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5DC582-407F-43BB-B11B-BA1E0E8EE4FE}"/>
              </a:ext>
            </a:extLst>
          </p:cNvPr>
          <p:cNvSpPr/>
          <p:nvPr/>
        </p:nvSpPr>
        <p:spPr>
          <a:xfrm>
            <a:off x="6283772" y="632886"/>
            <a:ext cx="4150321" cy="400109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About the program</a:t>
            </a:r>
          </a:p>
        </p:txBody>
      </p:sp>
      <p:sp>
        <p:nvSpPr>
          <p:cNvPr id="7" name="AutoShape 2" descr="Queensland Government">
            <a:extLst>
              <a:ext uri="{FF2B5EF4-FFF2-40B4-BE49-F238E27FC236}">
                <a16:creationId xmlns:a16="http://schemas.microsoft.com/office/drawing/2014/main" id="{040BC142-D271-4DFC-A10C-7191D7D1DF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D5C519-67F3-49BA-B0A1-DAD9992A6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032" y="3141830"/>
            <a:ext cx="1974925" cy="77841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E62A40F-100C-45FC-9A83-1ED79DDC3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" y="525172"/>
            <a:ext cx="5451076" cy="27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65"/>
    </mc:Choice>
    <mc:Fallback xmlns="">
      <p:transition spd="slow" advTm="107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A42036"/>
            </a:gs>
            <a:gs pos="100000">
              <a:srgbClr val="03033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268CD59-BD66-49C1-84A9-3196FC78CF9B}"/>
              </a:ext>
            </a:extLst>
          </p:cNvPr>
          <p:cNvSpPr>
            <a:spLocks/>
          </p:cNvSpPr>
          <p:nvPr/>
        </p:nvSpPr>
        <p:spPr bwMode="auto">
          <a:xfrm rot="5400000">
            <a:off x="3926322" y="-3922632"/>
            <a:ext cx="4349628" cy="12188826"/>
          </a:xfrm>
          <a:custGeom>
            <a:avLst/>
            <a:gdLst>
              <a:gd name="connsiteX0" fmla="*/ 0 w 4349628"/>
              <a:gd name="connsiteY0" fmla="*/ 12188826 h 12188826"/>
              <a:gd name="connsiteX1" fmla="*/ 1 w 4349628"/>
              <a:gd name="connsiteY1" fmla="*/ 0 h 12188826"/>
              <a:gd name="connsiteX2" fmla="*/ 749748 w 4349628"/>
              <a:gd name="connsiteY2" fmla="*/ 0 h 12188826"/>
              <a:gd name="connsiteX3" fmla="*/ 4349628 w 4349628"/>
              <a:gd name="connsiteY3" fmla="*/ 6575585 h 12188826"/>
              <a:gd name="connsiteX4" fmla="*/ 1581805 w 4349628"/>
              <a:gd name="connsiteY4" fmla="*/ 12188826 h 12188826"/>
              <a:gd name="connsiteX5" fmla="*/ 0 w 4349628"/>
              <a:gd name="connsiteY5" fmla="*/ 12188826 h 121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628" h="12188826">
                <a:moveTo>
                  <a:pt x="0" y="12188826"/>
                </a:moveTo>
                <a:lnTo>
                  <a:pt x="1" y="0"/>
                </a:lnTo>
                <a:lnTo>
                  <a:pt x="749748" y="0"/>
                </a:lnTo>
                <a:lnTo>
                  <a:pt x="4349628" y="6575585"/>
                </a:lnTo>
                <a:lnTo>
                  <a:pt x="1581805" y="12188826"/>
                </a:lnTo>
                <a:lnTo>
                  <a:pt x="0" y="12188826"/>
                </a:lnTo>
                <a:close/>
              </a:path>
            </a:pathLst>
          </a:custGeom>
          <a:gradFill flip="none" rotWithShape="1">
            <a:gsLst>
              <a:gs pos="0">
                <a:srgbClr val="A42036"/>
              </a:gs>
              <a:gs pos="100000">
                <a:srgbClr val="030336"/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DCADD2-7BF2-4E13-BF62-2AB3A6AAA1B0}"/>
              </a:ext>
            </a:extLst>
          </p:cNvPr>
          <p:cNvSpPr txBox="1"/>
          <p:nvPr/>
        </p:nvSpPr>
        <p:spPr>
          <a:xfrm>
            <a:off x="2697850" y="5805667"/>
            <a:ext cx="680657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Trusted to Deliver.</a:t>
            </a:r>
          </a:p>
          <a:p>
            <a:pPr algn="ctr"/>
            <a:r>
              <a:rPr lang="en-IN" b="1" dirty="0">
                <a:solidFill>
                  <a:schemeClr val="bg1"/>
                </a:solidFill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Driven by Service.</a:t>
            </a:r>
            <a:endParaRPr lang="en-IN" dirty="0">
              <a:solidFill>
                <a:schemeClr val="bg1"/>
              </a:solidFill>
              <a:latin typeface="HelveticaNeue" panose="000004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6C9C11-8933-43BB-8FBC-5CB81C29D40A}"/>
              </a:ext>
            </a:extLst>
          </p:cNvPr>
          <p:cNvSpPr/>
          <p:nvPr/>
        </p:nvSpPr>
        <p:spPr>
          <a:xfrm rot="5400000">
            <a:off x="4354772" y="-3734083"/>
            <a:ext cx="3479279" cy="12188823"/>
          </a:xfrm>
          <a:custGeom>
            <a:avLst/>
            <a:gdLst>
              <a:gd name="connsiteX0" fmla="*/ 0 w 3619632"/>
              <a:gd name="connsiteY0" fmla="*/ 0 h 6883400"/>
              <a:gd name="connsiteX1" fmla="*/ 3581400 w 3619632"/>
              <a:gd name="connsiteY1" fmla="*/ 2984500 h 6883400"/>
              <a:gd name="connsiteX2" fmla="*/ 1574800 w 3619632"/>
              <a:gd name="connsiteY2" fmla="*/ 6883400 h 6883400"/>
              <a:gd name="connsiteX0" fmla="*/ 0 w 3619632"/>
              <a:gd name="connsiteY0" fmla="*/ 0 h 6883400"/>
              <a:gd name="connsiteX1" fmla="*/ 3581400 w 3619632"/>
              <a:gd name="connsiteY1" fmla="*/ 2984500 h 6883400"/>
              <a:gd name="connsiteX2" fmla="*/ 1574800 w 3619632"/>
              <a:gd name="connsiteY2" fmla="*/ 6883400 h 6883400"/>
              <a:gd name="connsiteX0" fmla="*/ 0 w 3581400"/>
              <a:gd name="connsiteY0" fmla="*/ 0 h 6883400"/>
              <a:gd name="connsiteX1" fmla="*/ 3581400 w 3581400"/>
              <a:gd name="connsiteY1" fmla="*/ 2984500 h 6883400"/>
              <a:gd name="connsiteX2" fmla="*/ 1574800 w 3581400"/>
              <a:gd name="connsiteY2" fmla="*/ 6883400 h 6883400"/>
              <a:gd name="connsiteX0" fmla="*/ 0 w 3302000"/>
              <a:gd name="connsiteY0" fmla="*/ 0 h 6883400"/>
              <a:gd name="connsiteX1" fmla="*/ 3302000 w 3302000"/>
              <a:gd name="connsiteY1" fmla="*/ 5143500 h 6883400"/>
              <a:gd name="connsiteX2" fmla="*/ 1574800 w 3302000"/>
              <a:gd name="connsiteY2" fmla="*/ 6883400 h 6883400"/>
              <a:gd name="connsiteX0" fmla="*/ 152400 w 1727642"/>
              <a:gd name="connsiteY0" fmla="*/ 0 h 6946900"/>
              <a:gd name="connsiteX1" fmla="*/ 1727200 w 1727642"/>
              <a:gd name="connsiteY1" fmla="*/ 5207000 h 6946900"/>
              <a:gd name="connsiteX2" fmla="*/ 0 w 1727642"/>
              <a:gd name="connsiteY2" fmla="*/ 6946900 h 6946900"/>
              <a:gd name="connsiteX0" fmla="*/ 152400 w 1727200"/>
              <a:gd name="connsiteY0" fmla="*/ 0 h 6946900"/>
              <a:gd name="connsiteX1" fmla="*/ 1727200 w 1727200"/>
              <a:gd name="connsiteY1" fmla="*/ 5207000 h 6946900"/>
              <a:gd name="connsiteX2" fmla="*/ 0 w 1727200"/>
              <a:gd name="connsiteY2" fmla="*/ 6946900 h 6946900"/>
              <a:gd name="connsiteX0" fmla="*/ 152400 w 1727200"/>
              <a:gd name="connsiteY0" fmla="*/ 0 h 6946900"/>
              <a:gd name="connsiteX1" fmla="*/ 1727200 w 1727200"/>
              <a:gd name="connsiteY1" fmla="*/ 5207000 h 6946900"/>
              <a:gd name="connsiteX2" fmla="*/ 0 w 1727200"/>
              <a:gd name="connsiteY2" fmla="*/ 6946900 h 6946900"/>
              <a:gd name="connsiteX0" fmla="*/ 152400 w 1766934"/>
              <a:gd name="connsiteY0" fmla="*/ 0 h 6946900"/>
              <a:gd name="connsiteX1" fmla="*/ 1766934 w 1766934"/>
              <a:gd name="connsiteY1" fmla="*/ 4924191 h 6946900"/>
              <a:gd name="connsiteX2" fmla="*/ 0 w 1766934"/>
              <a:gd name="connsiteY2" fmla="*/ 6946900 h 6946900"/>
              <a:gd name="connsiteX0" fmla="*/ 152400 w 2415918"/>
              <a:gd name="connsiteY0" fmla="*/ 0 h 6946900"/>
              <a:gd name="connsiteX1" fmla="*/ 2415918 w 2415918"/>
              <a:gd name="connsiteY1" fmla="*/ 5142725 h 6946900"/>
              <a:gd name="connsiteX2" fmla="*/ 0 w 2415918"/>
              <a:gd name="connsiteY2" fmla="*/ 6946900 h 6946900"/>
              <a:gd name="connsiteX0" fmla="*/ 152400 w 2837407"/>
              <a:gd name="connsiteY0" fmla="*/ 0 h 6946900"/>
              <a:gd name="connsiteX1" fmla="*/ 2837407 w 2837407"/>
              <a:gd name="connsiteY1" fmla="*/ 4702446 h 6946900"/>
              <a:gd name="connsiteX2" fmla="*/ 0 w 2837407"/>
              <a:gd name="connsiteY2" fmla="*/ 6946900 h 6946900"/>
              <a:gd name="connsiteX0" fmla="*/ 433391 w 2837407"/>
              <a:gd name="connsiteY0" fmla="*/ 0 h 6946900"/>
              <a:gd name="connsiteX1" fmla="*/ 2837407 w 2837407"/>
              <a:gd name="connsiteY1" fmla="*/ 4702446 h 6946900"/>
              <a:gd name="connsiteX2" fmla="*/ 0 w 2837407"/>
              <a:gd name="connsiteY2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7407" h="6946900">
                <a:moveTo>
                  <a:pt x="433391" y="0"/>
                </a:moveTo>
                <a:lnTo>
                  <a:pt x="2837407" y="4702446"/>
                </a:lnTo>
                <a:cubicBezTo>
                  <a:pt x="2032101" y="5303838"/>
                  <a:pt x="805306" y="6345508"/>
                  <a:pt x="0" y="6946900"/>
                </a:cubicBezTo>
              </a:path>
            </a:pathLst>
          </a:custGeom>
          <a:noFill/>
          <a:ln w="38100">
            <a:solidFill>
              <a:schemeClr val="bg1"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F76C96A-298E-48D3-A16A-6FAD72F338A1}"/>
              </a:ext>
            </a:extLst>
          </p:cNvPr>
          <p:cNvSpPr/>
          <p:nvPr/>
        </p:nvSpPr>
        <p:spPr>
          <a:xfrm rot="4010158">
            <a:off x="9432333" y="1208321"/>
            <a:ext cx="496711" cy="428199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AD165AB-45A4-486D-8437-276F48F8504F}"/>
              </a:ext>
            </a:extLst>
          </p:cNvPr>
          <p:cNvSpPr/>
          <p:nvPr/>
        </p:nvSpPr>
        <p:spPr>
          <a:xfrm rot="481610">
            <a:off x="10919557" y="4217316"/>
            <a:ext cx="662960" cy="571514"/>
          </a:xfrm>
          <a:prstGeom prst="triangle">
            <a:avLst/>
          </a:prstGeom>
          <a:noFill/>
          <a:ln w="38100">
            <a:solidFill>
              <a:schemeClr val="bg1"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9A36B6C-3EFE-4F04-9595-717D4866CE5D}"/>
              </a:ext>
            </a:extLst>
          </p:cNvPr>
          <p:cNvSpPr/>
          <p:nvPr/>
        </p:nvSpPr>
        <p:spPr>
          <a:xfrm rot="19948634">
            <a:off x="6611621" y="5416101"/>
            <a:ext cx="428070" cy="369026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C5580E7-3B89-40EE-8673-1F25276740A9}"/>
              </a:ext>
            </a:extLst>
          </p:cNvPr>
          <p:cNvSpPr/>
          <p:nvPr/>
        </p:nvSpPr>
        <p:spPr>
          <a:xfrm rot="314927">
            <a:off x="7104777" y="3645887"/>
            <a:ext cx="788359" cy="679620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B4329B2-FA49-4D6E-AEEB-7739BF25F688}"/>
              </a:ext>
            </a:extLst>
          </p:cNvPr>
          <p:cNvSpPr/>
          <p:nvPr/>
        </p:nvSpPr>
        <p:spPr>
          <a:xfrm rot="19948634">
            <a:off x="8149869" y="241146"/>
            <a:ext cx="281897" cy="243015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824C873B-DBF1-4389-BF2C-A10502E1817B}"/>
              </a:ext>
            </a:extLst>
          </p:cNvPr>
          <p:cNvSpPr/>
          <p:nvPr/>
        </p:nvSpPr>
        <p:spPr>
          <a:xfrm rot="2679480">
            <a:off x="10323147" y="6036653"/>
            <a:ext cx="428070" cy="369026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FBD3C7C-51A8-4168-A4C3-10BEA94EA0B0}"/>
              </a:ext>
            </a:extLst>
          </p:cNvPr>
          <p:cNvSpPr/>
          <p:nvPr/>
        </p:nvSpPr>
        <p:spPr>
          <a:xfrm rot="2679480">
            <a:off x="10494828" y="531346"/>
            <a:ext cx="398698" cy="343705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8614F100-8BA7-4A1E-BB96-19973FFFC217}"/>
              </a:ext>
            </a:extLst>
          </p:cNvPr>
          <p:cNvSpPr/>
          <p:nvPr/>
        </p:nvSpPr>
        <p:spPr>
          <a:xfrm rot="9222200">
            <a:off x="1212734" y="4466331"/>
            <a:ext cx="314788" cy="271369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F74B3FC-7949-46E1-99D9-395B0FD84B42}"/>
              </a:ext>
            </a:extLst>
          </p:cNvPr>
          <p:cNvSpPr/>
          <p:nvPr/>
        </p:nvSpPr>
        <p:spPr>
          <a:xfrm rot="9222200">
            <a:off x="2181425" y="1160867"/>
            <a:ext cx="319485" cy="275418"/>
          </a:xfrm>
          <a:prstGeom prst="triangle">
            <a:avLst/>
          </a:prstGeom>
          <a:noFill/>
          <a:ln w="38100"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23CA8E46-7CF6-4A46-9E37-00C7D22EA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7328" t="-212" r="5305" b="16221"/>
          <a:stretch/>
        </p:blipFill>
        <p:spPr>
          <a:xfrm>
            <a:off x="5648285" y="4196566"/>
            <a:ext cx="892254" cy="1162139"/>
          </a:xfrm>
          <a:prstGeom prst="rect">
            <a:avLst/>
          </a:prstGeom>
        </p:spPr>
      </p:pic>
      <p:sp>
        <p:nvSpPr>
          <p:cNvPr id="23" name="Footer Placeholder 11">
            <a:extLst>
              <a:ext uri="{FF2B5EF4-FFF2-40B4-BE49-F238E27FC236}">
                <a16:creationId xmlns:a16="http://schemas.microsoft.com/office/drawing/2014/main" id="{6FCA27BD-6AA6-4975-9855-5E389688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8348" y="5418051"/>
            <a:ext cx="1149963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itchFamily="50" charset="0"/>
              </a:rPr>
              <a:t>qta.com.au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DB4D6-4157-4C00-A8DE-C4698882A3AF}"/>
              </a:ext>
            </a:extLst>
          </p:cNvPr>
          <p:cNvSpPr txBox="1"/>
          <p:nvPr/>
        </p:nvSpPr>
        <p:spPr>
          <a:xfrm>
            <a:off x="1361913" y="1559406"/>
            <a:ext cx="8980971" cy="14465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IN" sz="4400" b="1" dirty="0">
                <a:solidFill>
                  <a:schemeClr val="bg1"/>
                </a:solidFill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GET INVOLVED</a:t>
            </a:r>
          </a:p>
          <a:p>
            <a:pPr algn="ctr"/>
            <a:r>
              <a:rPr lang="en-IN" sz="4400" b="1" dirty="0">
                <a:solidFill>
                  <a:schemeClr val="bg1"/>
                </a:solidFill>
                <a:latin typeface="HelveticaNeue" panose="000004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https://www.qta.com.au/Projects</a:t>
            </a:r>
            <a:endParaRPr lang="en-IN" sz="4400" dirty="0">
              <a:solidFill>
                <a:schemeClr val="bg1"/>
              </a:solidFill>
              <a:latin typeface="HelveticaNeue" panose="000004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0"/>
    </mc:Choice>
    <mc:Fallback xmlns="">
      <p:transition spd="slow" advTm="1478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0665B"/>
      </a:accent1>
      <a:accent2>
        <a:srgbClr val="4D2E8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A834C31BF2D44A46045DE11308842" ma:contentTypeVersion="13" ma:contentTypeDescription="Create a new document." ma:contentTypeScope="" ma:versionID="5375668ca0d44d736c600d886ae53e95">
  <xsd:schema xmlns:xsd="http://www.w3.org/2001/XMLSchema" xmlns:xs="http://www.w3.org/2001/XMLSchema" xmlns:p="http://schemas.microsoft.com/office/2006/metadata/properties" xmlns:ns2="3d295ad5-bd0e-4538-90ac-ace15f5198d8" xmlns:ns3="2fab22b9-4763-4505-9052-6c64547ddbe5" targetNamespace="http://schemas.microsoft.com/office/2006/metadata/properties" ma:root="true" ma:fieldsID="1607b41ca17384d7d3eac64eaf3a7817" ns2:_="" ns3:_="">
    <xsd:import namespace="3d295ad5-bd0e-4538-90ac-ace15f5198d8"/>
    <xsd:import namespace="2fab22b9-4763-4505-9052-6c64547ddb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95ad5-bd0e-4538-90ac-ace15f519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b22b9-4763-4505-9052-6c64547ddb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AF4649-64CC-4188-A820-E2E42B747B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C1A6B8-D50D-41C7-A18B-77896EFA1646}"/>
</file>

<file path=customXml/itemProps3.xml><?xml version="1.0" encoding="utf-8"?>
<ds:datastoreItem xmlns:ds="http://schemas.openxmlformats.org/officeDocument/2006/customXml" ds:itemID="{070671D9-EE9C-4F4C-AC95-9B1EEE99DF4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6688</TotalTime>
  <Words>308</Words>
  <Application>Microsoft Office PowerPoint</Application>
  <PresentationFormat>Custom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Aharoni</vt:lpstr>
      <vt:lpstr>Arial</vt:lpstr>
      <vt:lpstr>Calibri</vt:lpstr>
      <vt:lpstr>Helvetica</vt:lpstr>
      <vt:lpstr>HelveticaNeue</vt:lpstr>
      <vt:lpstr>Open Sans</vt:lpstr>
      <vt:lpstr>Office Theme</vt:lpstr>
      <vt:lpstr>Industry led projects: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Linda MacDonald</cp:lastModifiedBy>
  <cp:revision>170</cp:revision>
  <dcterms:created xsi:type="dcterms:W3CDTF">2013-09-12T13:05:01Z</dcterms:created>
  <dcterms:modified xsi:type="dcterms:W3CDTF">2020-11-17T03:30:57Z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0x010100730A834C31BF2D44A46045DE11308842</vt:lpwstr>
  </property>
</Properties>
</file>